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77" r:id="rId2"/>
    <p:sldId id="256" r:id="rId3"/>
    <p:sldId id="257" r:id="rId4"/>
    <p:sldId id="258" r:id="rId5"/>
    <p:sldId id="264" r:id="rId6"/>
    <p:sldId id="265" r:id="rId7"/>
    <p:sldId id="267" r:id="rId8"/>
    <p:sldId id="269" r:id="rId9"/>
    <p:sldId id="271" r:id="rId10"/>
    <p:sldId id="272" r:id="rId11"/>
    <p:sldId id="276" r:id="rId12"/>
    <p:sldId id="278" r:id="rId13"/>
    <p:sldId id="282" r:id="rId14"/>
    <p:sldId id="284" r:id="rId15"/>
    <p:sldId id="288" r:id="rId16"/>
    <p:sldId id="289" r:id="rId17"/>
    <p:sldId id="292" r:id="rId18"/>
    <p:sldId id="293" r:id="rId19"/>
    <p:sldId id="296" r:id="rId20"/>
    <p:sldId id="299" r:id="rId21"/>
    <p:sldId id="304" r:id="rId22"/>
    <p:sldId id="305" r:id="rId23"/>
    <p:sldId id="303" r:id="rId24"/>
  </p:sldIdLst>
  <p:sldSz cx="9144000" cy="6858000" type="letter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27E7C"/>
    <a:srgbClr val="990000"/>
    <a:srgbClr val="660033"/>
    <a:srgbClr val="F4ED6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 autoAdjust="0"/>
    <p:restoredTop sz="94683" autoAdjust="0"/>
  </p:normalViewPr>
  <p:slideViewPr>
    <p:cSldViewPr>
      <p:cViewPr varScale="1">
        <p:scale>
          <a:sx n="70" d="100"/>
          <a:sy n="70" d="100"/>
        </p:scale>
        <p:origin x="-108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498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08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26471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5221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8241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0277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6070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2434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0959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2050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0930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2889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1164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582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17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1929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9183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2013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0808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5503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2552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5998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6005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5853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1713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6904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19621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340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7772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CFEB9"/>
              </a:gs>
              <a:gs pos="100000">
                <a:srgbClr val="FFFF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4" name="Rectangle 1028"/>
          <p:cNvSpPr>
            <a:spLocks noChangeArrowheads="1"/>
          </p:cNvSpPr>
          <p:nvPr/>
        </p:nvSpPr>
        <p:spPr bwMode="auto">
          <a:xfrm>
            <a:off x="7827963" y="6137275"/>
            <a:ext cx="490518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200" dirty="0"/>
              <a:t>2</a:t>
            </a:r>
            <a:r>
              <a:rPr lang="en-US" sz="1200" dirty="0" smtClean="0"/>
              <a:t>-</a:t>
            </a:r>
            <a:fld id="{ECFF1F4B-E870-46EA-8951-3E57F47339FE}" type="slidenum">
              <a:rPr lang="en-US" sz="1200" smtClean="0"/>
              <a:pPr>
                <a:defRPr/>
              </a:pPr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rgbClr val="6E0043"/>
          </a:solidFill>
          <a:latin typeface="+mn-lt"/>
          <a:ea typeface="+mn-ea"/>
          <a:cs typeface="+mn-cs"/>
        </a:defRPr>
      </a:lvl1pPr>
      <a:lvl2pPr marL="965200" indent="-5080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§"/>
        <a:defRPr sz="2800" b="1">
          <a:solidFill>
            <a:srgbClr val="BE001E"/>
          </a:solidFill>
          <a:latin typeface="+mn-lt"/>
        </a:defRPr>
      </a:lvl2pPr>
      <a:lvl3pPr marL="14224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à"/>
        <a:defRPr sz="2800" b="1">
          <a:solidFill>
            <a:srgbClr val="4C2E00"/>
          </a:solidFill>
          <a:latin typeface="+mn-lt"/>
        </a:defRPr>
      </a:lvl3pPr>
      <a:lvl4pPr marL="17653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Times" charset="0"/>
        <a:buChar char="*"/>
        <a:defRPr sz="2800" b="1">
          <a:solidFill>
            <a:schemeClr val="tx1"/>
          </a:solidFill>
          <a:latin typeface="+mn-lt"/>
        </a:defRPr>
      </a:lvl4pPr>
      <a:lvl5pPr marL="24130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Ë"/>
        <a:defRPr sz="2800" b="1">
          <a:solidFill>
            <a:schemeClr val="tx1"/>
          </a:solidFill>
          <a:latin typeface="+mn-lt"/>
        </a:defRPr>
      </a:lvl5pPr>
      <a:lvl6pPr marL="28702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Ë"/>
        <a:defRPr sz="2800" b="1">
          <a:solidFill>
            <a:schemeClr val="tx1"/>
          </a:solidFill>
          <a:latin typeface="+mn-lt"/>
        </a:defRPr>
      </a:lvl6pPr>
      <a:lvl7pPr marL="33274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Ë"/>
        <a:defRPr sz="2800" b="1">
          <a:solidFill>
            <a:schemeClr val="tx1"/>
          </a:solidFill>
          <a:latin typeface="+mn-lt"/>
        </a:defRPr>
      </a:lvl7pPr>
      <a:lvl8pPr marL="37846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Ë"/>
        <a:defRPr sz="2800" b="1">
          <a:solidFill>
            <a:schemeClr val="tx1"/>
          </a:solidFill>
          <a:latin typeface="+mn-lt"/>
        </a:defRPr>
      </a:lvl8pPr>
      <a:lvl9pPr marL="4241800" indent="-406400" algn="l" rtl="0" eaLnBrk="0" fontAlgn="base" hangingPunct="0">
        <a:spcBef>
          <a:spcPct val="20000"/>
        </a:spcBef>
        <a:spcAft>
          <a:spcPct val="0"/>
        </a:spcAft>
        <a:buSzPct val="100000"/>
        <a:buFont typeface="Zapf Dingbats" charset="2"/>
        <a:buChar char="Ë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media11.wma"/><Relationship Id="rId7" Type="http://schemas.openxmlformats.org/officeDocument/2006/relationships/image" Target="../media/image6.wmf"/><Relationship Id="rId2" Type="http://schemas.microsoft.com/office/2007/relationships/media" Target="../media/media11.wma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1.wmf"/><Relationship Id="rId3" Type="http://schemas.openxmlformats.org/officeDocument/2006/relationships/audio" Target="../media/media14.wma"/><Relationship Id="rId7" Type="http://schemas.openxmlformats.org/officeDocument/2006/relationships/image" Target="../media/image8.wmf"/><Relationship Id="rId12" Type="http://schemas.openxmlformats.org/officeDocument/2006/relationships/oleObject" Target="../embeddings/oleObject6.bin"/><Relationship Id="rId2" Type="http://schemas.microsoft.com/office/2007/relationships/media" Target="../media/media14.wma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wmf"/><Relationship Id="rId5" Type="http://schemas.openxmlformats.org/officeDocument/2006/relationships/notesSlide" Target="../notesSlides/notesSlide14.xml"/><Relationship Id="rId10" Type="http://schemas.openxmlformats.org/officeDocument/2006/relationships/oleObject" Target="../embeddings/oleObject5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wmf"/><Relationship Id="rId1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Document1.doc"/><Relationship Id="rId13" Type="http://schemas.openxmlformats.org/officeDocument/2006/relationships/image" Target="../media/image4.png"/><Relationship Id="rId3" Type="http://schemas.openxmlformats.org/officeDocument/2006/relationships/audio" Target="../media/media16.wma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3.wmf"/><Relationship Id="rId2" Type="http://schemas.microsoft.com/office/2007/relationships/media" Target="../media/media16.wma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Microsoft_Word_97_-_2003_Document2.doc"/><Relationship Id="rId5" Type="http://schemas.openxmlformats.org/officeDocument/2006/relationships/notesSlide" Target="../notesSlides/notesSlide16.xml"/><Relationship Id="rId10" Type="http://schemas.openxmlformats.org/officeDocument/2006/relationships/oleObject" Target="../embeddings/oleObject8.bin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7.wma"/><Relationship Id="rId7" Type="http://schemas.openxmlformats.org/officeDocument/2006/relationships/image" Target="../media/image15.wmf"/><Relationship Id="rId2" Type="http://schemas.microsoft.com/office/2007/relationships/media" Target="../media/media17.wma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audio" Target="../media/media19.wma"/><Relationship Id="rId7" Type="http://schemas.openxmlformats.org/officeDocument/2006/relationships/image" Target="../media/image17.wmf"/><Relationship Id="rId2" Type="http://schemas.microsoft.com/office/2007/relationships/media" Target="../media/media19.wma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audio" Target="../media/media20.wma"/><Relationship Id="rId7" Type="http://schemas.openxmlformats.org/officeDocument/2006/relationships/image" Target="../media/image19.wmf"/><Relationship Id="rId2" Type="http://schemas.microsoft.com/office/2007/relationships/media" Target="../media/media20.wma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2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audio" Target="../media/media22.wma"/><Relationship Id="rId7" Type="http://schemas.openxmlformats.org/officeDocument/2006/relationships/image" Target="../media/image20.wmf"/><Relationship Id="rId12" Type="http://schemas.openxmlformats.org/officeDocument/2006/relationships/image" Target="../media/image4.png"/><Relationship Id="rId2" Type="http://schemas.microsoft.com/office/2007/relationships/media" Target="../media/media22.wma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2.wmf"/><Relationship Id="rId5" Type="http://schemas.openxmlformats.org/officeDocument/2006/relationships/notesSlide" Target="../notesSlides/notesSlide22.xml"/><Relationship Id="rId10" Type="http://schemas.openxmlformats.org/officeDocument/2006/relationships/oleObject" Target="../embeddings/oleObject16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6" Type="http://schemas.openxmlformats.org/officeDocument/2006/relationships/image" Target="../media/image4.png"/><Relationship Id="rId5" Type="http://schemas.openxmlformats.org/officeDocument/2006/relationships/hyperlink" Target="http://www.escholarship.org/uc/item/9427347g" TargetMode="External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4.png"/><Relationship Id="rId5" Type="http://schemas.openxmlformats.org/officeDocument/2006/relationships/hyperlink" Target="http://www.csudh.edu/oliver/chemdata/data-e.htm" TargetMode="Externa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Thermodynamics and kinetics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Thermodynamic laws</a:t>
            </a:r>
          </a:p>
          <a:p>
            <a:r>
              <a:rPr lang="en-US" dirty="0" smtClean="0"/>
              <a:t>Half-cell reactions</a:t>
            </a:r>
          </a:p>
          <a:p>
            <a:r>
              <a:rPr lang="en-US" dirty="0" smtClean="0"/>
              <a:t>Kinetics</a:t>
            </a:r>
          </a:p>
          <a:p>
            <a:r>
              <a:rPr lang="en-US" dirty="0" smtClean="0"/>
              <a:t>Acid-Base</a:t>
            </a:r>
          </a:p>
          <a:p>
            <a:r>
              <a:rPr lang="en-US" dirty="0" smtClean="0"/>
              <a:t>Equilibrium calculations</a:t>
            </a:r>
          </a:p>
          <a:p>
            <a:pPr lvl="1"/>
            <a:r>
              <a:rPr lang="en-US" dirty="0" smtClean="0"/>
              <a:t>Speciation calculation from </a:t>
            </a:r>
            <a:r>
              <a:rPr lang="en-US" dirty="0" err="1" smtClean="0"/>
              <a:t>complexation</a:t>
            </a:r>
            <a:r>
              <a:rPr lang="en-US" dirty="0" smtClean="0"/>
              <a:t> constants</a:t>
            </a:r>
          </a:p>
          <a:p>
            <a:endParaRPr lang="en-US" dirty="0" smtClean="0"/>
          </a:p>
          <a:p>
            <a:r>
              <a:rPr lang="en-US" dirty="0" smtClean="0"/>
              <a:t>Provide review of concepts for applications to radiochemistry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22"/>
    </mc:Choice>
    <mc:Fallback xmlns="">
      <p:transition spd="slow" advTm="239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1114" x="3378200" y="2470150"/>
          <p14:tracePt t="11130" x="3371850" y="2457450"/>
          <p14:tracePt t="11138" x="3371850" y="2451100"/>
          <p14:tracePt t="11162" x="3371850" y="2444750"/>
          <p14:tracePt t="11170" x="3365500" y="2432050"/>
          <p14:tracePt t="11172" x="3365500" y="2419350"/>
          <p14:tracePt t="11180" x="3352800" y="2343150"/>
          <p14:tracePt t="11196" x="3340100" y="2241550"/>
          <p14:tracePt t="11213" x="3340100" y="2197100"/>
          <p14:tracePt t="11229" x="3333750" y="2184400"/>
          <p14:tracePt t="11247" x="3333750" y="2165350"/>
          <p14:tracePt t="11264" x="3333750" y="2152650"/>
          <p14:tracePt t="11280" x="3314700" y="2108200"/>
          <p14:tracePt t="11297" x="3251200" y="1981200"/>
          <p14:tracePt t="11313" x="3194050" y="1885950"/>
          <p14:tracePt t="11330" x="3168650" y="1847850"/>
          <p14:tracePt t="11346" x="3124200" y="1809750"/>
          <p14:tracePt t="11364" x="3098800" y="1790700"/>
          <p14:tracePt t="11380" x="3035300" y="1771650"/>
          <p14:tracePt t="11396" x="3003550" y="1765300"/>
          <p14:tracePt t="11413" x="2946400" y="1765300"/>
          <p14:tracePt t="11431" x="2895600" y="1765300"/>
          <p14:tracePt t="11447" x="2838450" y="1765300"/>
          <p14:tracePt t="11464" x="2787650" y="1752600"/>
          <p14:tracePt t="11480" x="2679700" y="1720850"/>
          <p14:tracePt t="11498" x="2641600" y="1708150"/>
          <p14:tracePt t="11514" x="2622550" y="1701800"/>
          <p14:tracePt t="11530" x="2609850" y="1695450"/>
          <p14:tracePt t="11547" x="2597150" y="1689100"/>
          <p14:tracePt t="11564" x="2584450" y="1676400"/>
          <p14:tracePt t="11580" x="2565400" y="1676400"/>
          <p14:tracePt t="11597" x="2527300" y="1663700"/>
          <p14:tracePt t="11614" x="2451100" y="1644650"/>
          <p14:tracePt t="11631" x="2381250" y="1625600"/>
          <p14:tracePt t="11647" x="2286000" y="1587500"/>
          <p14:tracePt t="11664" x="2241550" y="1568450"/>
          <p14:tracePt t="11680" x="2209800" y="1562100"/>
          <p14:tracePt t="11722" x="2190750" y="1562100"/>
          <p14:tracePt t="11738" x="2178050" y="1562100"/>
          <p14:tracePt t="11745" x="2165350" y="1562100"/>
          <p14:tracePt t="11762" x="2127250" y="1562100"/>
          <p14:tracePt t="11770" x="2082800" y="1562100"/>
          <p14:tracePt t="11794" x="2063750" y="1562100"/>
          <p14:tracePt t="11802" x="2032000" y="1562100"/>
          <p14:tracePt t="11814" x="2000250" y="1562100"/>
          <p14:tracePt t="11830" x="1968500" y="1562100"/>
          <p14:tracePt t="11847" x="1885950" y="1555750"/>
          <p14:tracePt t="11864" x="1828800" y="1555750"/>
          <p14:tracePt t="11880" x="1797050" y="1555750"/>
          <p14:tracePt t="11880" x="1784350" y="1555750"/>
          <p14:tracePt t="11898" x="1758950" y="1555750"/>
          <p14:tracePt t="11914" x="1733550" y="1555750"/>
          <p14:tracePt t="11931" x="1638300" y="1574800"/>
          <p14:tracePt t="11948" x="1587500" y="1581150"/>
          <p14:tracePt t="11964" x="1536700" y="1581150"/>
          <p14:tracePt t="11983" x="1511300" y="1581150"/>
          <p14:tracePt t="11999" x="1485900" y="1587500"/>
          <p14:tracePt t="12015" x="1460500" y="1587500"/>
          <p14:tracePt t="12031" x="1422400" y="1593850"/>
          <p14:tracePt t="12048" x="1403350" y="1593850"/>
          <p14:tracePt t="12065" x="1377950" y="1600200"/>
          <p14:tracePt t="12065" x="1371600" y="1600200"/>
          <p14:tracePt t="12082" x="1358900" y="1600200"/>
          <p14:tracePt t="12098" x="1339850" y="1600200"/>
          <p14:tracePt t="12115" x="1333500" y="1600200"/>
          <p14:tracePt t="12132" x="1327150" y="1606550"/>
          <p14:tracePt t="12148" x="1314450" y="1606550"/>
          <p14:tracePt t="12165" x="1295400" y="1612900"/>
          <p14:tracePt t="12181" x="1295400" y="1619250"/>
          <p14:tracePt t="12198" x="1276350" y="1625600"/>
          <p14:tracePt t="12214" x="1276350" y="1638300"/>
          <p14:tracePt t="12231" x="1263650" y="1657350"/>
          <p14:tracePt t="12248" x="1257300" y="1676400"/>
          <p14:tracePt t="12265" x="1257300" y="1682750"/>
          <p14:tracePt t="12281" x="1257300" y="1708150"/>
          <p14:tracePt t="12298" x="1250950" y="1739900"/>
          <p14:tracePt t="12314" x="1250950" y="1765300"/>
          <p14:tracePt t="12331" x="1250950" y="1784350"/>
          <p14:tracePt t="12349" x="1244600" y="1809750"/>
          <p14:tracePt t="12365" x="1244600" y="1847850"/>
          <p14:tracePt t="12381" x="1238250" y="1866900"/>
          <p14:tracePt t="12398" x="1231900" y="1892300"/>
          <p14:tracePt t="12415" x="1219200" y="1911350"/>
          <p14:tracePt t="12431" x="1219200" y="1962150"/>
          <p14:tracePt t="12448" x="1212850" y="1993900"/>
          <p14:tracePt t="12465" x="1206500" y="2076450"/>
          <p14:tracePt t="12481" x="1193800" y="2146300"/>
          <p14:tracePt t="12498" x="1193800" y="2171700"/>
          <p14:tracePt t="12515" x="1187450" y="2260600"/>
          <p14:tracePt t="12532" x="1181100" y="2305050"/>
          <p14:tracePt t="12549" x="1174750" y="2362200"/>
          <p14:tracePt t="12565" x="1174750" y="2432050"/>
          <p14:tracePt t="12581" x="1174750" y="2489200"/>
          <p14:tracePt t="12598" x="1174750" y="2584450"/>
          <p14:tracePt t="12615" x="1174750" y="2660650"/>
          <p14:tracePt t="12631" x="1174750" y="2724150"/>
          <p14:tracePt t="12649" x="1174750" y="2762250"/>
          <p14:tracePt t="12666" x="1174750" y="2787650"/>
          <p14:tracePt t="12682" x="1174750" y="2813050"/>
          <p14:tracePt t="12699" x="1174750" y="2838450"/>
          <p14:tracePt t="12715" x="1174750" y="2870200"/>
          <p14:tracePt t="12733" x="1174750" y="2889250"/>
          <p14:tracePt t="12749" x="1174750" y="2901950"/>
          <p14:tracePt t="12765" x="1174750" y="2933700"/>
          <p14:tracePt t="12782" x="1181100" y="2959100"/>
          <p14:tracePt t="12799" x="1193800" y="2997200"/>
          <p14:tracePt t="12815" x="1200150" y="3016250"/>
          <p14:tracePt t="12832" x="1206500" y="3048000"/>
          <p14:tracePt t="12849" x="1212850" y="3073400"/>
          <p14:tracePt t="12866" x="1225550" y="3086100"/>
          <p14:tracePt t="12883" x="1238250" y="3111500"/>
          <p14:tracePt t="12899" x="1244600" y="3124200"/>
          <p14:tracePt t="12916" x="1250950" y="3136900"/>
          <p14:tracePt t="12933" x="1257300" y="3149600"/>
          <p14:tracePt t="12970" x="1263650" y="3149600"/>
          <p14:tracePt t="12970" x="1270000" y="3155950"/>
          <p14:tracePt t="12982" x="1282700" y="3168650"/>
          <p14:tracePt t="13002" x="1301750" y="3181350"/>
          <p14:tracePt t="13017" x="1333500" y="3206750"/>
          <p14:tracePt t="13033" x="1377950" y="3225800"/>
          <p14:tracePt t="13066" x="1422400" y="3232150"/>
          <p14:tracePt t="13067" x="1498600" y="3238500"/>
          <p14:tracePt t="13083" x="1555750" y="3238500"/>
          <p14:tracePt t="13100" x="1593850" y="3238500"/>
          <p14:tracePt t="13116" x="1670050" y="3225800"/>
          <p14:tracePt t="13132" x="1701800" y="3225800"/>
          <p14:tracePt t="13150" x="1816100" y="3200400"/>
          <p14:tracePt t="13167" x="1936750" y="3168650"/>
          <p14:tracePt t="13183" x="2057400" y="3124200"/>
          <p14:tracePt t="13199" x="2197100" y="3092450"/>
          <p14:tracePt t="13217" x="2540000" y="3054350"/>
          <p14:tracePt t="13234" x="2654300" y="3054350"/>
          <p14:tracePt t="13250" x="2762250" y="3054350"/>
          <p14:tracePt t="13267" x="2813050" y="3048000"/>
          <p14:tracePt t="13283" x="2870200" y="3035300"/>
          <p14:tracePt t="13299" x="2895600" y="3028950"/>
          <p14:tracePt t="13316" x="3098800" y="3009900"/>
          <p14:tracePt t="13334" x="3206750" y="3009900"/>
          <p14:tracePt t="13350" x="3378200" y="3009900"/>
          <p14:tracePt t="13366" x="3517900" y="3009900"/>
          <p14:tracePt t="13383" x="3873500" y="2997200"/>
          <p14:tracePt t="13400" x="4019550" y="2959100"/>
          <p14:tracePt t="13417" x="4222750" y="2908300"/>
          <p14:tracePt t="13434" x="4318000" y="2895600"/>
          <p14:tracePt t="13450" x="4457700" y="2857500"/>
          <p14:tracePt t="13467" x="4648200" y="2774950"/>
          <p14:tracePt t="13484" x="4711700" y="2711450"/>
          <p14:tracePt t="13501" x="4724400" y="2698750"/>
          <p14:tracePt t="13517" x="4775200" y="2628900"/>
          <p14:tracePt t="13533" x="4794250" y="2616200"/>
          <p14:tracePt t="13550" x="4800600" y="2603500"/>
          <p14:tracePt t="13567" x="4832350" y="2578100"/>
          <p14:tracePt t="13584" x="4921250" y="2368550"/>
          <p14:tracePt t="13604" x="4940300" y="2298700"/>
          <p14:tracePt t="13617" x="4997450" y="2108200"/>
          <p14:tracePt t="13634" x="5029200" y="2006600"/>
          <p14:tracePt t="13651" x="5048250" y="1911350"/>
          <p14:tracePt t="13667" x="5080000" y="1752600"/>
          <p14:tracePt t="13683" x="5086350" y="1644650"/>
          <p14:tracePt t="13701" x="5086350" y="1568450"/>
          <p14:tracePt t="13717" x="5060950" y="1358900"/>
          <p14:tracePt t="13734" x="5041900" y="1295400"/>
          <p14:tracePt t="13751" x="5022850" y="1263650"/>
          <p14:tracePt t="13767" x="5010150" y="1238250"/>
          <p14:tracePt t="13784" x="4978400" y="1200150"/>
          <p14:tracePt t="13801" x="4876800" y="1111250"/>
          <p14:tracePt t="13817" x="4756150" y="1022350"/>
          <p14:tracePt t="13834" x="4629150" y="946150"/>
          <p14:tracePt t="13850" x="4502150" y="869950"/>
          <p14:tracePt t="13867" x="4292600" y="793750"/>
          <p14:tracePt t="13884" x="4191000" y="781050"/>
          <p14:tracePt t="13900" x="4165600" y="774700"/>
          <p14:tracePt t="13917" x="3949700" y="762000"/>
          <p14:tracePt t="13933" x="3835400" y="755650"/>
          <p14:tracePt t="13950" x="3651250" y="762000"/>
          <p14:tracePt t="13968" x="3448050" y="774700"/>
          <p14:tracePt t="13985" x="2914650" y="876300"/>
          <p14:tracePt t="14001" x="2501900" y="927100"/>
          <p14:tracePt t="14018" x="2260600" y="946150"/>
          <p14:tracePt t="14034" x="2070100" y="952500"/>
          <p14:tracePt t="14052" x="1924050" y="952500"/>
          <p14:tracePt t="14067" x="1746250" y="952500"/>
          <p14:tracePt t="14084" x="1676400" y="952500"/>
          <p14:tracePt t="14101" x="1644650" y="952500"/>
          <p14:tracePt t="14118" x="1562100" y="971550"/>
          <p14:tracePt t="14134" x="1498600" y="984250"/>
          <p14:tracePt t="14152" x="1428750" y="996950"/>
          <p14:tracePt t="14168" x="1282700" y="1016000"/>
          <p14:tracePt t="14184" x="1225550" y="1028700"/>
          <p14:tracePt t="14202" x="1212850" y="1041400"/>
          <p14:tracePt t="14218" x="1193800" y="1060450"/>
          <p14:tracePt t="14234" x="1174750" y="1117600"/>
          <p14:tracePt t="14251" x="1123950" y="1270000"/>
          <p14:tracePt t="14268" x="1079500" y="1397000"/>
          <p14:tracePt t="14284" x="1054100" y="1543050"/>
          <p14:tracePt t="14301" x="1047750" y="1606550"/>
          <p14:tracePt t="14318" x="1054100" y="1911350"/>
          <p14:tracePt t="14335" x="1073150" y="2133600"/>
          <p14:tracePt t="14351" x="1085850" y="2298700"/>
          <p14:tracePt t="14368" x="1092200" y="2368550"/>
          <p14:tracePt t="14385" x="1098550" y="2425700"/>
          <p14:tracePt t="14401" x="1098550" y="2508250"/>
          <p14:tracePt t="14419" x="1098550" y="2546350"/>
          <p14:tracePt t="14435" x="1104900" y="2590800"/>
          <p14:tracePt t="14452" x="1117600" y="2660650"/>
          <p14:tracePt t="14468" x="1117600" y="2724150"/>
          <p14:tracePt t="14486" x="1117600" y="2774950"/>
          <p14:tracePt t="14501" x="1117600" y="2794000"/>
          <p14:tracePt t="14518" x="1104900" y="2825750"/>
          <p14:tracePt t="14535" x="1104900" y="2844800"/>
          <p14:tracePt t="14552" x="1104900" y="2876550"/>
          <p14:tracePt t="14569" x="1104900" y="2940050"/>
          <p14:tracePt t="14586" x="1104900" y="2965450"/>
          <p14:tracePt t="14602" x="1104900" y="3003550"/>
          <p14:tracePt t="14618" x="1117600" y="3028950"/>
          <p14:tracePt t="14635" x="1130300" y="3060700"/>
          <p14:tracePt t="14652" x="1155700" y="3105150"/>
          <p14:tracePt t="14669" x="1200150" y="3181350"/>
          <p14:tracePt t="14685" x="1231900" y="3244850"/>
          <p14:tracePt t="14702" x="1238250" y="3263900"/>
          <p14:tracePt t="14718" x="1263650" y="3308350"/>
          <p14:tracePt t="15139" x="0" y="0"/>
        </p14:tracePtLst>
        <p14:tracePtLst>
          <p14:tracePt t="15988" x="1111250" y="3543300"/>
          <p14:tracePt t="16081" x="1104900" y="3549650"/>
          <p14:tracePt t="16089" x="1104900" y="3562350"/>
          <p14:tracePt t="16105" x="1104900" y="3575050"/>
          <p14:tracePt t="16113" x="1104900" y="3587750"/>
          <p14:tracePt t="16137" x="1104900" y="3600450"/>
          <p14:tracePt t="16154" x="1104900" y="3606800"/>
          <p14:tracePt t="16161" x="1104900" y="3619500"/>
          <p14:tracePt t="16171" x="1098550" y="3638550"/>
          <p14:tracePt t="16188" x="1098550" y="3676650"/>
          <p14:tracePt t="16204" x="1098550" y="3695700"/>
          <p14:tracePt t="16221" x="1098550" y="3721100"/>
          <p14:tracePt t="16239" x="1098550" y="3727450"/>
          <p14:tracePt t="16255" x="1098550" y="3740150"/>
          <p14:tracePt t="16271" x="1098550" y="3752850"/>
          <p14:tracePt t="16288" x="1104900" y="3759200"/>
          <p14:tracePt t="16634" x="1111250" y="3759200"/>
          <p14:tracePt t="16649" x="1123950" y="3759200"/>
          <p14:tracePt t="16657" x="1130300" y="3759200"/>
          <p14:tracePt t="16665" x="1136650" y="3759200"/>
          <p14:tracePt t="16697" x="1136650" y="3752850"/>
          <p14:tracePt t="16705" x="1168400" y="3752850"/>
          <p14:tracePt t="16729" x="1187450" y="3752850"/>
          <p14:tracePt t="16737" x="1270000" y="3759200"/>
          <p14:tracePt t="16748" x="1320800" y="3759200"/>
          <p14:tracePt t="16755" x="1498600" y="3759200"/>
          <p14:tracePt t="16778" x="1619250" y="3740150"/>
          <p14:tracePt t="16793" x="1739900" y="3733800"/>
          <p14:tracePt t="16805" x="1879600" y="3733800"/>
          <p14:tracePt t="16822" x="2057400" y="3765550"/>
          <p14:tracePt t="16839" x="2241550" y="3771900"/>
          <p14:tracePt t="16856" x="2393950" y="3778250"/>
          <p14:tracePt t="16872" x="2451100" y="3790950"/>
          <p14:tracePt t="16889" x="2470150" y="3790950"/>
          <p14:tracePt t="16907" x="2489200" y="3790950"/>
          <p14:tracePt t="16922" x="2540000" y="3797300"/>
          <p14:tracePt t="16939" x="2654300" y="3810000"/>
          <p14:tracePt t="16957" x="2730500" y="3816350"/>
          <p14:tracePt t="16973" x="2832100" y="3829050"/>
          <p14:tracePt t="16989" x="2946400" y="3848100"/>
          <p14:tracePt t="17007" x="3048000" y="3867150"/>
          <p14:tracePt t="17023" x="3149600" y="3879850"/>
          <p14:tracePt t="17039" x="3282950" y="3905250"/>
          <p14:tracePt t="17056" x="3371850" y="3917950"/>
          <p14:tracePt t="17073" x="3486150" y="3943350"/>
          <p14:tracePt t="17073" x="3562350" y="3943350"/>
          <p14:tracePt t="17089" x="3670300" y="3943350"/>
          <p14:tracePt t="17106" x="3803650" y="3937000"/>
          <p14:tracePt t="17123" x="3987800" y="3911600"/>
          <p14:tracePt t="17139" x="4057650" y="3911600"/>
          <p14:tracePt t="17157" x="4108450" y="3911600"/>
          <p14:tracePt t="17173" x="4178300" y="3917950"/>
          <p14:tracePt t="17190" x="4254500" y="3924300"/>
          <p14:tracePt t="17206" x="4394200" y="3924300"/>
          <p14:tracePt t="17223" x="4508500" y="3924300"/>
          <p14:tracePt t="17240" x="4610100" y="3917950"/>
          <p14:tracePt t="17256" x="4718050" y="3917950"/>
          <p14:tracePt t="17274" x="4857750" y="3917950"/>
          <p14:tracePt t="17290" x="4940300" y="3886200"/>
          <p14:tracePt t="17307" x="4965700" y="3854450"/>
          <p14:tracePt t="17324" x="5003800" y="3810000"/>
          <p14:tracePt t="17340" x="5022850" y="3784600"/>
          <p14:tracePt t="17356" x="5035550" y="3746500"/>
          <p14:tracePt t="17373" x="5054600" y="3708400"/>
          <p14:tracePt t="17390" x="5067300" y="3676650"/>
          <p14:tracePt t="17407" x="5080000" y="3638550"/>
          <p14:tracePt t="17423" x="5086350" y="3606800"/>
          <p14:tracePt t="17423" x="5086350" y="3587750"/>
          <p14:tracePt t="17441" x="5086350" y="3581400"/>
          <p14:tracePt t="17456" x="5086350" y="3568700"/>
          <p14:tracePt t="17473" x="5086350" y="3562350"/>
          <p14:tracePt t="17490" x="5080000" y="3556000"/>
          <p14:tracePt t="17507" x="5080000" y="3549650"/>
          <p14:tracePt t="17545" x="5073650" y="3549650"/>
          <p14:tracePt t="17556" x="5060950" y="3549650"/>
          <p14:tracePt t="17561" x="5029200" y="3543300"/>
          <p14:tracePt t="17577" x="4965700" y="3543300"/>
          <p14:tracePt t="17593" x="4838700" y="3524250"/>
          <p14:tracePt t="17609" x="4686300" y="3511550"/>
          <p14:tracePt t="17624" x="4432300" y="3473450"/>
          <p14:tracePt t="17643" x="4216400" y="3454400"/>
          <p14:tracePt t="17660" x="4013200" y="3448050"/>
          <p14:tracePt t="17674" x="3835400" y="3429000"/>
          <p14:tracePt t="17690" x="3683000" y="3422650"/>
          <p14:tracePt t="17707" x="3606800" y="3422650"/>
          <p14:tracePt t="17724" x="3282950" y="3390900"/>
          <p14:tracePt t="17741" x="3181350" y="3384550"/>
          <p14:tracePt t="17757" x="3092450" y="3371850"/>
          <p14:tracePt t="17774" x="2952750" y="3371850"/>
          <p14:tracePt t="17791" x="2800350" y="3359150"/>
          <p14:tracePt t="17807" x="2628900" y="3359150"/>
          <p14:tracePt t="17825" x="2413000" y="3359150"/>
          <p14:tracePt t="17841" x="2247900" y="3365500"/>
          <p14:tracePt t="17857" x="2127250" y="3378200"/>
          <p14:tracePt t="17890" x="2006600" y="3384550"/>
          <p14:tracePt t="17891" x="1854200" y="3384550"/>
          <p14:tracePt t="17908" x="1778000" y="3384550"/>
          <p14:tracePt t="17925" x="1593850" y="3403600"/>
          <p14:tracePt t="17941" x="1511300" y="3422650"/>
          <p14:tracePt t="17957" x="1473200" y="3435350"/>
          <p14:tracePt t="17974" x="1416050" y="3441700"/>
          <p14:tracePt t="17991" x="1352550" y="3448050"/>
          <p14:tracePt t="18008" x="1295400" y="3454400"/>
          <p14:tracePt t="18024" x="1250950" y="3467100"/>
          <p14:tracePt t="18041" x="1238250" y="3473450"/>
          <p14:tracePt t="18057" x="1231900" y="3479800"/>
          <p14:tracePt t="18074" x="1219200" y="3492500"/>
          <p14:tracePt t="18091" x="1200150" y="3505200"/>
          <p14:tracePt t="18108" x="1187450" y="3517900"/>
          <p14:tracePt t="18124" x="1130300" y="3575050"/>
          <p14:tracePt t="18141" x="1117600" y="3600450"/>
          <p14:tracePt t="18158" x="1104900" y="3625850"/>
          <p14:tracePt t="18175" x="1085850" y="3657600"/>
          <p14:tracePt t="18192" x="1066800" y="3670300"/>
          <p14:tracePt t="18209" x="1060450" y="3683000"/>
          <p14:tracePt t="18224" x="1047750" y="3702050"/>
          <p14:tracePt t="18241" x="1041400" y="3714750"/>
          <p14:tracePt t="18258" x="1041400" y="3740150"/>
          <p14:tracePt t="18275" x="1041400" y="3778250"/>
          <p14:tracePt t="18292" x="1047750" y="3816350"/>
          <p14:tracePt t="18308" x="1047750" y="3829050"/>
          <p14:tracePt t="18325" x="1066800" y="3879850"/>
          <p14:tracePt t="18341" x="1073150" y="3892550"/>
          <p14:tracePt t="18358" x="1085850" y="3911600"/>
          <p14:tracePt t="18374" x="1098550" y="3930650"/>
          <p14:tracePt t="18392" x="1111250" y="3943350"/>
          <p14:tracePt t="18408" x="1117600" y="3949700"/>
          <p14:tracePt t="18628" x="0" y="0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Half-Cell Potentials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7772400" cy="5486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Overall balanced equation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 smtClean="0"/>
              <a:t>2Fe</a:t>
            </a:r>
            <a:r>
              <a:rPr lang="en-US" sz="2400" baseline="30000" dirty="0" smtClean="0"/>
              <a:t>3+</a:t>
            </a:r>
            <a:r>
              <a:rPr lang="en-US" sz="2400" dirty="0" smtClean="0"/>
              <a:t> +Zn &lt;--&gt; 2Fe</a:t>
            </a:r>
            <a:r>
              <a:rPr lang="en-US" sz="2400" baseline="30000" dirty="0" smtClean="0"/>
              <a:t>2+ </a:t>
            </a:r>
            <a:r>
              <a:rPr lang="en-US" sz="2400" dirty="0" smtClean="0"/>
              <a:t>+ Zn</a:t>
            </a:r>
            <a:r>
              <a:rPr lang="en-US" sz="2400" baseline="30000" dirty="0" smtClean="0"/>
              <a:t>2+   </a:t>
            </a:r>
            <a:r>
              <a:rPr lang="en-US" sz="2400" dirty="0" smtClean="0">
                <a:latin typeface="Symbol" pitchFamily="18" charset="2"/>
              </a:rPr>
              <a:t></a:t>
            </a:r>
            <a:r>
              <a:rPr lang="en-US" sz="2400" dirty="0" smtClean="0"/>
              <a:t>°=0.77+0.76=1.53 V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Use standard reduction potential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Half cell potential values are </a:t>
            </a:r>
            <a:r>
              <a:rPr lang="en-US" sz="2400" u="sng" dirty="0" smtClean="0"/>
              <a:t>not</a:t>
            </a:r>
            <a:r>
              <a:rPr lang="en-US" sz="2400" dirty="0" smtClean="0"/>
              <a:t> multiplied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Symbol" pitchFamily="18" charset="2"/>
              </a:rPr>
              <a:t></a:t>
            </a:r>
            <a:r>
              <a:rPr lang="en-US" sz="2400" dirty="0" smtClean="0"/>
              <a:t>° is for a mole of electrons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u="sng" dirty="0" smtClean="0"/>
              <a:t>Application of Gibbs Free Energy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If work is done by a system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 smtClean="0"/>
              <a:t>∆G = -</a:t>
            </a:r>
            <a:r>
              <a:rPr lang="en-US" sz="2400" dirty="0" smtClean="0">
                <a:latin typeface="Symbol" pitchFamily="18" charset="2"/>
              </a:rPr>
              <a:t></a:t>
            </a:r>
            <a:r>
              <a:rPr lang="en-US" sz="2400" dirty="0" smtClean="0"/>
              <a:t>°nF (n=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Find ∆G for Zn/Cu cell at 1.0 M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 smtClean="0"/>
              <a:t>Cu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+ Zn &lt;--&gt; Cu + Zn</a:t>
            </a:r>
            <a:r>
              <a:rPr lang="en-US" sz="2400" baseline="30000" dirty="0" smtClean="0"/>
              <a:t>2+   </a:t>
            </a:r>
            <a:r>
              <a:rPr lang="en-US" sz="2400" baseline="-25000" dirty="0" smtClean="0"/>
              <a:t> </a:t>
            </a:r>
            <a:r>
              <a:rPr lang="en-US" sz="2400" baseline="-25000" dirty="0" smtClean="0">
                <a:latin typeface="Symbol" pitchFamily="18" charset="2"/>
              </a:rPr>
              <a:t></a:t>
            </a:r>
            <a:r>
              <a:rPr lang="en-US" sz="2400" dirty="0" smtClean="0">
                <a:latin typeface="Symbol" pitchFamily="18" charset="2"/>
              </a:rPr>
              <a:t></a:t>
            </a:r>
            <a:r>
              <a:rPr lang="en-US" sz="2400" dirty="0" smtClean="0"/>
              <a:t>°=1.10 V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 smtClean="0"/>
              <a:t>2 moles of electrons (n=2)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sz="2400" dirty="0" smtClean="0"/>
              <a:t>∆G =-2(96487C/mole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)(1.10V)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sz="2400" dirty="0" smtClean="0"/>
              <a:t>∆G = -212 kJ/mol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883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690" x="1778000" y="1390650"/>
          <p14:tracePt t="2062" x="1771650" y="1397000"/>
          <p14:tracePt t="2078" x="1765300" y="1397000"/>
          <p14:tracePt t="2086" x="1746250" y="1416050"/>
          <p14:tracePt t="2094" x="1727200" y="1428750"/>
          <p14:tracePt t="2094" x="1714500" y="1428750"/>
          <p14:tracePt t="2109" x="1670050" y="1454150"/>
          <p14:tracePt t="2127" x="1644650" y="1460500"/>
          <p14:tracePt t="2143" x="1631950" y="1466850"/>
          <p14:tracePt t="2160" x="1625600" y="1466850"/>
          <p14:tracePt t="2179" x="1612900" y="1473200"/>
          <p14:tracePt t="2194" x="1600200" y="1479550"/>
          <p14:tracePt t="2230" x="1593850" y="1479550"/>
          <p14:tracePt t="2246" x="1593850" y="1485900"/>
          <p14:tracePt t="2598" x="1600200" y="1485900"/>
          <p14:tracePt t="2606" x="1612900" y="1485900"/>
          <p14:tracePt t="2622" x="1619250" y="1485900"/>
          <p14:tracePt t="2636" x="1625600" y="1485900"/>
          <p14:tracePt t="2646" x="1631950" y="1485900"/>
          <p14:tracePt t="2654" x="1638300" y="1485900"/>
          <p14:tracePt t="2662" x="1651000" y="1485900"/>
          <p14:tracePt t="2678" x="1663700" y="1479550"/>
          <p14:tracePt t="2702" x="1670050" y="1479550"/>
          <p14:tracePt t="2798" x="1676400" y="1479550"/>
          <p14:tracePt t="2814" x="1682750" y="1479550"/>
          <p14:tracePt t="2838" x="1689100" y="1479550"/>
          <p14:tracePt t="2934" x="1695450" y="1479550"/>
          <p14:tracePt t="2942" x="1701800" y="1479550"/>
          <p14:tracePt t="2966" x="1708150" y="1479550"/>
          <p14:tracePt t="2982" x="1714500" y="1479550"/>
          <p14:tracePt t="2990" x="1720850" y="1479550"/>
          <p14:tracePt t="2994" x="1739900" y="1479550"/>
          <p14:tracePt t="3011" x="1771650" y="1479550"/>
          <p14:tracePt t="3028" x="1816100" y="1479550"/>
          <p14:tracePt t="3045" x="1828800" y="1479550"/>
          <p14:tracePt t="3061" x="1835150" y="1479550"/>
          <p14:tracePt t="3134" x="1841500" y="1479550"/>
          <p14:tracePt t="3142" x="1847850" y="1479550"/>
          <p14:tracePt t="3182" x="1854200" y="1479550"/>
          <p14:tracePt t="3190" x="1860550" y="1479550"/>
          <p14:tracePt t="3206" x="1866900" y="1485900"/>
          <p14:tracePt t="3214" x="1873250" y="1485900"/>
          <p14:tracePt t="3230" x="1879600" y="1492250"/>
          <p14:tracePt t="3239" x="1885950" y="1492250"/>
          <p14:tracePt t="3262" x="1892300" y="1492250"/>
          <p14:tracePt t="3263" x="1898650" y="1492250"/>
          <p14:tracePt t="3279" x="1905000" y="1492250"/>
          <p14:tracePt t="3318" x="1911350" y="1492250"/>
          <p14:tracePt t="3326" x="1917700" y="1492250"/>
          <p14:tracePt t="3358" x="1924050" y="1498600"/>
          <p14:tracePt t="3382" x="1930400" y="1498600"/>
          <p14:tracePt t="3390" x="1962150" y="1511300"/>
          <p14:tracePt t="3398" x="1968500" y="1511300"/>
          <p14:tracePt t="3406" x="1993900" y="1517650"/>
          <p14:tracePt t="3414" x="2006600" y="1517650"/>
          <p14:tracePt t="3438" x="2012950" y="1517650"/>
          <p14:tracePt t="3445" x="2019300" y="1517650"/>
          <p14:tracePt t="3462" x="2025650" y="1517650"/>
          <p14:tracePt t="3502" x="2032000" y="1524000"/>
          <p14:tracePt t="3512" x="2038350" y="1524000"/>
          <p14:tracePt t="3534" x="2057400" y="1524000"/>
          <p14:tracePt t="3542" x="2070100" y="1524000"/>
          <p14:tracePt t="3552" x="2082800" y="1530350"/>
          <p14:tracePt t="3566" x="2095500" y="1530350"/>
          <p14:tracePt t="3582" x="2190750" y="1555750"/>
          <p14:tracePt t="3598" x="2324100" y="1587500"/>
          <p14:tracePt t="3614" x="2451100" y="1612900"/>
          <p14:tracePt t="3629" x="2692400" y="1657350"/>
          <p14:tracePt t="3646" x="2774950" y="1663700"/>
          <p14:tracePt t="3662" x="2794000" y="1670050"/>
          <p14:tracePt t="3679" x="2806700" y="1670050"/>
          <p14:tracePt t="3846" x="2813050" y="1670050"/>
          <p14:tracePt t="3894" x="2819400" y="1663700"/>
          <p14:tracePt t="4022" x="2819400" y="1657350"/>
          <p14:tracePt t="4030" x="2819400" y="1638300"/>
          <p14:tracePt t="4039" x="2819400" y="1631950"/>
          <p14:tracePt t="4071" x="2819400" y="1619250"/>
          <p14:tracePt t="4110" x="2819400" y="1606550"/>
          <p14:tracePt t="4134" x="2819400" y="1600200"/>
          <p14:tracePt t="4182" x="2819400" y="1587500"/>
          <p14:tracePt t="4206" x="2819400" y="1581150"/>
          <p14:tracePt t="4224" x="2825750" y="1574800"/>
          <p14:tracePt t="4238" x="2832100" y="1574800"/>
          <p14:tracePt t="4246" x="2832100" y="1562100"/>
          <p14:tracePt t="4263" x="2838450" y="1562100"/>
          <p14:tracePt t="4264" x="2851150" y="1555750"/>
          <p14:tracePt t="4280" x="2857500" y="1555750"/>
          <p14:tracePt t="4297" x="2876550" y="1549400"/>
          <p14:tracePt t="4314" x="2882900" y="1549400"/>
          <p14:tracePt t="4790" x="2889250" y="1549400"/>
          <p14:tracePt t="4879" x="2895600" y="1543050"/>
          <p14:tracePt t="4886" x="2908300" y="1543050"/>
          <p14:tracePt t="4897" x="2921000" y="1543050"/>
          <p14:tracePt t="4898" x="2965450" y="1543050"/>
          <p14:tracePt t="4914" x="3022600" y="1543050"/>
          <p14:tracePt t="4931" x="3067050" y="1543050"/>
          <p14:tracePt t="4948" x="3130550" y="1549400"/>
          <p14:tracePt t="4964" x="3225800" y="1555750"/>
          <p14:tracePt t="4981" x="3314700" y="1568450"/>
          <p14:tracePt t="4998" x="3333750" y="1568450"/>
          <p14:tracePt t="5014" x="3359150" y="1568450"/>
          <p14:tracePt t="5032" x="3390900" y="1568450"/>
          <p14:tracePt t="5048" x="3416300" y="1568450"/>
          <p14:tracePt t="5065" x="3429000" y="1568450"/>
          <p14:tracePt t="5082" x="3435350" y="1568450"/>
          <p14:tracePt t="5099" x="3441700" y="1568450"/>
          <p14:tracePt t="5115" x="3486150" y="1562100"/>
          <p14:tracePt t="5131" x="3536950" y="1562100"/>
          <p14:tracePt t="5148" x="3587750" y="1562100"/>
          <p14:tracePt t="5165" x="3663950" y="1555750"/>
          <p14:tracePt t="5181" x="3746500" y="1555750"/>
          <p14:tracePt t="5199" x="3771900" y="1549400"/>
          <p14:tracePt t="5215" x="3784600" y="1549400"/>
          <p14:tracePt t="5233" x="3790950" y="1543050"/>
          <p14:tracePt t="5446" x="3797300" y="1536700"/>
          <p14:tracePt t="5470" x="3803650" y="1536700"/>
          <p14:tracePt t="5490" x="3810000" y="1536700"/>
          <p14:tracePt t="5694" x="3816350" y="1530350"/>
          <p14:tracePt t="5707" x="3829050" y="1530350"/>
          <p14:tracePt t="5707" x="3835400" y="1530350"/>
          <p14:tracePt t="5715" x="3867150" y="1530350"/>
          <p14:tracePt t="5732" x="3898900" y="1530350"/>
          <p14:tracePt t="5748" x="3956050" y="1530350"/>
          <p14:tracePt t="5765" x="4000500" y="1530350"/>
          <p14:tracePt t="5782" x="4108450" y="1530350"/>
          <p14:tracePt t="5799" x="4146550" y="1530350"/>
          <p14:tracePt t="6054" x="4152900" y="1530350"/>
          <p14:tracePt t="6062" x="4159250" y="1530350"/>
          <p14:tracePt t="6094" x="4171950" y="1530350"/>
          <p14:tracePt t="6102" x="4178300" y="1530350"/>
          <p14:tracePt t="6118" x="4197350" y="1530350"/>
          <p14:tracePt t="6126" x="4222750" y="1530350"/>
          <p14:tracePt t="6134" x="4318000" y="1524000"/>
          <p14:tracePt t="6154" x="4368800" y="1524000"/>
          <p14:tracePt t="6167" x="4432300" y="1524000"/>
          <p14:tracePt t="6183" x="4464050" y="1524000"/>
          <p14:tracePt t="6200" x="4476750" y="1524000"/>
          <p14:tracePt t="6216" x="4483100" y="1524000"/>
          <p14:tracePt t="6262" x="4489450" y="1524000"/>
          <p14:tracePt t="6278" x="4495800" y="1524000"/>
          <p14:tracePt t="6286" x="4502150" y="1524000"/>
          <p14:tracePt t="6294" x="4508500" y="1517650"/>
          <p14:tracePt t="6310" x="4514850" y="1511300"/>
          <p14:tracePt t="6318" x="4521200" y="1511300"/>
          <p14:tracePt t="6333" x="4533900" y="1511300"/>
          <p14:tracePt t="6350" x="4546600" y="1511300"/>
          <p14:tracePt t="6367" x="4559300" y="1511300"/>
          <p14:tracePt t="6384" x="4591050" y="1511300"/>
          <p14:tracePt t="6400" x="4629150" y="1511300"/>
          <p14:tracePt t="6419" x="4654550" y="1517650"/>
          <p14:tracePt t="6433" x="4660900" y="1517650"/>
          <p14:tracePt t="6450" x="4667250" y="1517650"/>
          <p14:tracePt t="6467" x="4679950" y="1517650"/>
          <p14:tracePt t="6534" x="4692650" y="1524000"/>
          <p14:tracePt t="6558" x="4699000" y="1524000"/>
          <p14:tracePt t="6590" x="4711700" y="1524000"/>
          <p14:tracePt t="6600" x="4718050" y="1524000"/>
          <p14:tracePt t="6617" x="4737100" y="1530350"/>
          <p14:tracePt t="6617" x="4749800" y="1530350"/>
          <p14:tracePt t="6634" x="4762500" y="1530350"/>
          <p14:tracePt t="6651" x="4775200" y="1530350"/>
          <p14:tracePt t="6800" x="4781550" y="1530350"/>
          <p14:tracePt t="6816" x="4787900" y="1530350"/>
          <p14:tracePt t="6832" x="4806950" y="1530350"/>
          <p14:tracePt t="6840" x="4819650" y="1536700"/>
          <p14:tracePt t="6848" x="4826000" y="1536700"/>
          <p14:tracePt t="6856" x="4864100" y="1543050"/>
          <p14:tracePt t="6870" x="4921250" y="1549400"/>
          <p14:tracePt t="6870" x="4946650" y="1549400"/>
          <p14:tracePt t="6888" x="4953000" y="1549400"/>
          <p14:tracePt t="6903" x="4997450" y="1562100"/>
          <p14:tracePt t="7104" x="5003800" y="1562100"/>
          <p14:tracePt t="7120" x="5010150" y="1562100"/>
          <p14:tracePt t="7128" x="5016500" y="1562100"/>
          <p14:tracePt t="7146" x="5029200" y="1562100"/>
          <p14:tracePt t="7160" x="5035550" y="1562100"/>
          <p14:tracePt t="7171" x="5054600" y="1568450"/>
          <p14:tracePt t="7179" x="5067300" y="1568450"/>
          <p14:tracePt t="7188" x="5073650" y="1574800"/>
          <p14:tracePt t="7264" x="5086350" y="1581150"/>
          <p14:tracePt t="7288" x="5099050" y="1581150"/>
          <p14:tracePt t="7320" x="5105400" y="1581150"/>
          <p14:tracePt t="7336" x="5111750" y="1581150"/>
          <p14:tracePt t="7345" x="5118100" y="1581150"/>
          <p14:tracePt t="7363" x="5130800" y="1581150"/>
          <p14:tracePt t="7368" x="5137150" y="1581150"/>
          <p14:tracePt t="7376" x="5143500" y="1581150"/>
          <p14:tracePt t="7392" x="5175250" y="1581150"/>
          <p14:tracePt t="7408" x="5238750" y="1574800"/>
          <p14:tracePt t="7422" x="5251450" y="1574800"/>
          <p14:tracePt t="7438" x="5257800" y="1568450"/>
          <p14:tracePt t="7454" x="5270500" y="1568450"/>
          <p14:tracePt t="7470" x="5276850" y="1568450"/>
          <p14:tracePt t="7487" x="5283200" y="1568450"/>
          <p14:tracePt t="7504" x="5289550" y="1568450"/>
          <p14:tracePt t="7552" x="5295900" y="1568450"/>
          <p14:tracePt t="7560" x="5302250" y="1568450"/>
          <p14:tracePt t="7579" x="5308600" y="1568450"/>
          <p14:tracePt t="7592" x="5314950" y="1568450"/>
          <p14:tracePt t="7595" x="5327650" y="1568450"/>
          <p14:tracePt t="7604" x="5340350" y="1568450"/>
          <p14:tracePt t="7621" x="5353050" y="1568450"/>
          <p14:tracePt t="7664" x="5359400" y="1568450"/>
          <p14:tracePt t="7688" x="5372100" y="1574800"/>
          <p14:tracePt t="7704" x="5378450" y="1574800"/>
          <p14:tracePt t="7712" x="5378450" y="1581150"/>
          <p14:tracePt t="7720" x="5391150" y="1581150"/>
          <p14:tracePt t="7984" x="5397500" y="1581150"/>
          <p14:tracePt t="7992" x="5403850" y="1581150"/>
          <p14:tracePt t="8000" x="5410200" y="1581150"/>
          <p14:tracePt t="8008" x="5429250" y="1581150"/>
          <p14:tracePt t="8024" x="5461000" y="1581150"/>
          <p14:tracePt t="8040" x="5492750" y="1581150"/>
          <p14:tracePt t="8055" x="5575300" y="1593850"/>
          <p14:tracePt t="8072" x="5645150" y="1600200"/>
          <p14:tracePt t="8089" x="5670550" y="1606550"/>
          <p14:tracePt t="8105" x="5689600" y="1606550"/>
          <p14:tracePt t="8122" x="5734050" y="1612900"/>
          <p14:tracePt t="8138" x="5778500" y="1619250"/>
          <p14:tracePt t="8155" x="5867400" y="1631950"/>
          <p14:tracePt t="8172" x="5880100" y="1638300"/>
          <p14:tracePt t="8188" x="5905500" y="1638300"/>
          <p14:tracePt t="8205" x="5924550" y="1638300"/>
          <p14:tracePt t="8223" x="5962650" y="1638300"/>
          <p14:tracePt t="8239" x="5988050" y="1638300"/>
          <p14:tracePt t="8255" x="6127750" y="1644650"/>
          <p14:tracePt t="8272" x="6210300" y="1651000"/>
          <p14:tracePt t="8289" x="6299200" y="1651000"/>
          <p14:tracePt t="8305" x="6362700" y="1657350"/>
          <p14:tracePt t="8322" x="6388100" y="1657350"/>
          <p14:tracePt t="8339" x="6400800" y="1657350"/>
          <p14:tracePt t="8357" x="6451600" y="1657350"/>
          <p14:tracePt t="8373" x="6496050" y="1657350"/>
          <p14:tracePt t="8389" x="6686550" y="1657350"/>
          <p14:tracePt t="8405" x="6807200" y="1657350"/>
          <p14:tracePt t="8422" x="6934200" y="1670050"/>
          <p14:tracePt t="8439" x="7080250" y="1676400"/>
          <p14:tracePt t="8455" x="7105650" y="1676400"/>
          <p14:tracePt t="8472" x="7118350" y="1676400"/>
          <p14:tracePt t="8489" x="7137400" y="1682750"/>
          <p14:tracePt t="8506" x="7169150" y="1682750"/>
          <p14:tracePt t="8523" x="7296150" y="1689100"/>
          <p14:tracePt t="8539" x="7372350" y="1695450"/>
          <p14:tracePt t="8556" x="7448550" y="1695450"/>
          <p14:tracePt t="8572" x="7480300" y="1695450"/>
          <p14:tracePt t="8589" x="7600950" y="1695450"/>
          <p14:tracePt t="8606" x="7651750" y="1695450"/>
          <p14:tracePt t="8622" x="7708900" y="1689100"/>
          <p14:tracePt t="8639" x="7874000" y="1670050"/>
          <p14:tracePt t="8656" x="8007350" y="1644650"/>
          <p14:tracePt t="8673" x="8045450" y="1644650"/>
          <p14:tracePt t="8719" x="8045450" y="1638300"/>
          <p14:tracePt t="8727" x="7994650" y="1631950"/>
          <p14:tracePt t="8735" x="7918450" y="1612900"/>
          <p14:tracePt t="8743" x="7772400" y="1593850"/>
          <p14:tracePt t="8755" x="7607300" y="1581150"/>
          <p14:tracePt t="8772" x="7518400" y="1562100"/>
          <p14:tracePt t="8789" x="7207250" y="1517650"/>
          <p14:tracePt t="8805" x="7073900" y="1485900"/>
          <p14:tracePt t="8822" x="6972300" y="1460500"/>
          <p14:tracePt t="8839" x="6902450" y="1441450"/>
          <p14:tracePt t="8856" x="6826250" y="1435100"/>
          <p14:tracePt t="8872" x="6546850" y="1403350"/>
          <p14:tracePt t="8889" x="6242050" y="1403350"/>
          <p14:tracePt t="8905" x="5797550" y="1409700"/>
          <p14:tracePt t="8922" x="5302250" y="1422400"/>
          <p14:tracePt t="8939" x="4718050" y="1403350"/>
          <p14:tracePt t="8956" x="4146550" y="1333500"/>
          <p14:tracePt t="8972" x="3943350" y="1320800"/>
          <p14:tracePt t="8988" x="3479800" y="1301750"/>
          <p14:tracePt t="9005" x="3435350" y="1308100"/>
          <p14:tracePt t="9023" x="3397250" y="1314450"/>
          <p14:tracePt t="9039" x="3340100" y="1320800"/>
          <p14:tracePt t="9055" x="3257550" y="1327150"/>
          <p14:tracePt t="9072" x="3105150" y="1339850"/>
          <p14:tracePt t="9089" x="3041650" y="1346200"/>
          <p14:tracePt t="9106" x="2927350" y="1346200"/>
          <p14:tracePt t="9122" x="2774950" y="1352550"/>
          <p14:tracePt t="9139" x="2603500" y="1333500"/>
          <p14:tracePt t="9156" x="2425700" y="1308100"/>
          <p14:tracePt t="9172" x="2228850" y="1282700"/>
          <p14:tracePt t="9189" x="1993900" y="1263650"/>
          <p14:tracePt t="9206" x="1835150" y="1244600"/>
          <p14:tracePt t="9223" x="1771650" y="1244600"/>
          <p14:tracePt t="9239" x="1714500" y="1244600"/>
          <p14:tracePt t="9256" x="1644650" y="1238250"/>
          <p14:tracePt t="9272" x="1568450" y="1231900"/>
          <p14:tracePt t="9290" x="1543050" y="1231900"/>
          <p14:tracePt t="9307" x="1524000" y="1231900"/>
          <p14:tracePt t="9323" x="1498600" y="1231900"/>
          <p14:tracePt t="9339" x="1479550" y="1238250"/>
          <p14:tracePt t="9356" x="1435100" y="1257300"/>
          <p14:tracePt t="9373" x="1409700" y="1263650"/>
          <p14:tracePt t="9389" x="1301750" y="1301750"/>
          <p14:tracePt t="9406" x="1289050" y="1308100"/>
          <p14:tracePt t="9471" x="1289050" y="1314450"/>
          <p14:tracePt t="9495" x="1289050" y="1320800"/>
          <p14:tracePt t="9503" x="1289050" y="1333500"/>
          <p14:tracePt t="9515" x="1289050" y="1346200"/>
          <p14:tracePt t="9532" x="1289050" y="1358900"/>
          <p14:tracePt t="9535" x="1289050" y="1371600"/>
          <p14:tracePt t="9543" x="1295400" y="1384300"/>
          <p14:tracePt t="9559" x="1308100" y="1403350"/>
          <p14:tracePt t="9575" x="1308100" y="1416050"/>
          <p14:tracePt t="9590" x="1352550" y="1460500"/>
          <p14:tracePt t="9607" x="1365250" y="1466850"/>
          <p14:tracePt t="9623" x="1390650" y="1466850"/>
          <p14:tracePt t="9640" x="1441450" y="1485900"/>
          <p14:tracePt t="9656" x="1555750" y="1530350"/>
          <p14:tracePt t="9674" x="1701800" y="1574800"/>
          <p14:tracePt t="9690" x="1835150" y="1600200"/>
          <p14:tracePt t="9708" x="2032000" y="1644650"/>
          <p14:tracePt t="9723" x="2209800" y="1663700"/>
          <p14:tracePt t="9740" x="2355850" y="1689100"/>
          <p14:tracePt t="9757" x="2489200" y="1708150"/>
          <p14:tracePt t="9774" x="2647950" y="1746250"/>
          <p14:tracePt t="9790" x="3022600" y="1809750"/>
          <p14:tracePt t="9811" x="3187700" y="1816100"/>
          <p14:tracePt t="9825" x="3340100" y="1822450"/>
          <p14:tracePt t="9841" x="3422650" y="1809750"/>
          <p14:tracePt t="9857" x="3473450" y="1790700"/>
          <p14:tracePt t="9875" x="3536950" y="1771650"/>
          <p14:tracePt t="9890" x="3594100" y="1758950"/>
          <p14:tracePt t="9907" x="3657600" y="1746250"/>
          <p14:tracePt t="9924" x="3759200" y="1727200"/>
          <p14:tracePt t="9941" x="3867150" y="1714500"/>
          <p14:tracePt t="9958" x="4044950" y="1682750"/>
          <p14:tracePt t="9974" x="4260850" y="1651000"/>
          <p14:tracePt t="9990" x="4502150" y="1619250"/>
          <p14:tracePt t="10008" x="4667250" y="1606550"/>
          <p14:tracePt t="10025" x="4800600" y="1587500"/>
          <p14:tracePt t="10040" x="4997450" y="1562100"/>
          <p14:tracePt t="10057" x="5022850" y="1555750"/>
          <p14:tracePt t="10074" x="5029200" y="1555750"/>
          <p14:tracePt t="10091" x="5041900" y="1543050"/>
          <p14:tracePt t="10127" x="5048250" y="1536700"/>
          <p14:tracePt t="10143" x="5048250" y="1530350"/>
          <p14:tracePt t="10157" x="5054600" y="1530350"/>
          <p14:tracePt t="10159" x="5054600" y="1511300"/>
          <p14:tracePt t="10191" x="5054600" y="1479550"/>
          <p14:tracePt t="10207" x="5054600" y="1460500"/>
          <p14:tracePt t="10212" x="5054600" y="1441450"/>
          <p14:tracePt t="10225" x="5048250" y="1428750"/>
          <p14:tracePt t="10241" x="5016500" y="1409700"/>
          <p14:tracePt t="10259" x="4972050" y="1390650"/>
          <p14:tracePt t="10274" x="4895850" y="1371600"/>
          <p14:tracePt t="10291" x="4749800" y="1327150"/>
          <p14:tracePt t="10308" x="4572000" y="1282700"/>
          <p14:tracePt t="10324" x="4387850" y="1244600"/>
          <p14:tracePt t="10341" x="4260850" y="1238250"/>
          <p14:tracePt t="10358" x="4006850" y="1206500"/>
          <p14:tracePt t="10375" x="3790950" y="1200150"/>
          <p14:tracePt t="10391" x="3663950" y="1200150"/>
          <p14:tracePt t="10407" x="3486150" y="1187450"/>
          <p14:tracePt t="10424" x="3302000" y="1181100"/>
          <p14:tracePt t="10441" x="3111500" y="1181100"/>
          <p14:tracePt t="10458" x="2870200" y="1193800"/>
          <p14:tracePt t="10474" x="2774950" y="1219200"/>
          <p14:tracePt t="10491" x="2698750" y="1231900"/>
          <p14:tracePt t="10507" x="2609850" y="1238250"/>
          <p14:tracePt t="10524" x="2495550" y="1244600"/>
          <p14:tracePt t="10541" x="2387600" y="1244600"/>
          <p14:tracePt t="10558" x="2216150" y="1263650"/>
          <p14:tracePt t="10575" x="2089150" y="1270000"/>
          <p14:tracePt t="10591" x="2025650" y="1270000"/>
          <p14:tracePt t="10608" x="1955800" y="1282700"/>
          <p14:tracePt t="10625" x="1911350" y="1282700"/>
          <p14:tracePt t="10642" x="1885950" y="1289050"/>
          <p14:tracePt t="10659" x="1847850" y="1301750"/>
          <p14:tracePt t="10675" x="1835150" y="1308100"/>
          <p14:tracePt t="10691" x="1797050" y="1320800"/>
          <p14:tracePt t="10708" x="1784350" y="1333500"/>
          <p14:tracePt t="10725" x="1778000" y="1333500"/>
          <p14:tracePt t="10742" x="1758950" y="1358900"/>
          <p14:tracePt t="10759" x="1752600" y="1358900"/>
          <p14:tracePt t="10775" x="1746250" y="1384300"/>
          <p14:tracePt t="10791" x="1733550" y="1435100"/>
          <p14:tracePt t="10808" x="1733550" y="1460500"/>
          <p14:tracePt t="10824" x="1733550" y="1473200"/>
          <p14:tracePt t="10841" x="1733550" y="1485900"/>
          <p14:tracePt t="10879" x="1733550" y="1492250"/>
          <p14:tracePt t="10895" x="1739900" y="1492250"/>
          <p14:tracePt t="10903" x="1746250" y="1498600"/>
          <p14:tracePt t="10925" x="1758950" y="1511300"/>
          <p14:tracePt t="10927" x="1771650" y="1517650"/>
          <p14:tracePt t="10927" x="1778000" y="1517650"/>
          <p14:tracePt t="10943" x="1803400" y="1530350"/>
          <p14:tracePt t="10959" x="1816100" y="1530350"/>
          <p14:tracePt t="10975" x="1949450" y="1568450"/>
          <p14:tracePt t="10993" x="2114550" y="1593850"/>
          <p14:tracePt t="11009" x="2273300" y="1631950"/>
          <p14:tracePt t="11027" x="2565400" y="1663700"/>
          <p14:tracePt t="11042" x="2781300" y="1689100"/>
          <p14:tracePt t="11059" x="3276600" y="1727200"/>
          <p14:tracePt t="11076" x="3441700" y="1727200"/>
          <p14:tracePt t="11092" x="3575050" y="1708150"/>
          <p14:tracePt t="11109" x="3676650" y="1695450"/>
          <p14:tracePt t="11126" x="3917950" y="1657350"/>
          <p14:tracePt t="11143" x="4191000" y="1638300"/>
          <p14:tracePt t="11159" x="4279900" y="1638300"/>
          <p14:tracePt t="11176" x="4533900" y="1631950"/>
          <p14:tracePt t="11193" x="4705350" y="1619250"/>
          <p14:tracePt t="11210" x="4838700" y="1625600"/>
          <p14:tracePt t="11226" x="4978400" y="1619250"/>
          <p14:tracePt t="11243" x="4997450" y="1612900"/>
          <p14:tracePt t="11260" x="5003800" y="1600200"/>
          <p14:tracePt t="11276" x="5010150" y="1593850"/>
          <p14:tracePt t="11293" x="5010150" y="1574800"/>
          <p14:tracePt t="11551" x="5022850" y="1581150"/>
          <p14:tracePt t="11559" x="5041900" y="1581150"/>
          <p14:tracePt t="11576" x="5067300" y="1587500"/>
          <p14:tracePt t="11577" x="5143500" y="1600200"/>
          <p14:tracePt t="11593" x="5308600" y="1612900"/>
          <p14:tracePt t="11610" x="5441950" y="1625600"/>
          <p14:tracePt t="11627" x="5626100" y="1651000"/>
          <p14:tracePt t="11643" x="5835650" y="1689100"/>
          <p14:tracePt t="11662" x="5969000" y="1708150"/>
          <p14:tracePt t="11677" x="6038850" y="1708150"/>
          <p14:tracePt t="11693" x="6076950" y="1714500"/>
          <p14:tracePt t="11782" x="6083300" y="1720850"/>
          <p14:tracePt t="11790" x="6096000" y="1720850"/>
          <p14:tracePt t="11814" x="6102350" y="1720850"/>
          <p14:tracePt t="11823" x="6108700" y="1720850"/>
          <p14:tracePt t="11839" x="6121400" y="1720850"/>
          <p14:tracePt t="11847" x="6146800" y="1720850"/>
          <p14:tracePt t="11855" x="6184900" y="1720850"/>
          <p14:tracePt t="11863" x="6318250" y="1739900"/>
          <p14:tracePt t="11877" x="6451600" y="1765300"/>
          <p14:tracePt t="11894" x="6642100" y="1797050"/>
          <p14:tracePt t="11910" x="6877050" y="1841500"/>
          <p14:tracePt t="11929" x="6902450" y="1847850"/>
          <p14:tracePt t="11943" x="6921500" y="1854200"/>
          <p14:tracePt t="11961" x="6934200" y="1854200"/>
          <p14:tracePt t="11977" x="7067550" y="1885950"/>
          <p14:tracePt t="11994" x="7194550" y="1905000"/>
          <p14:tracePt t="12010" x="7562850" y="1930400"/>
          <p14:tracePt t="12028" x="7734300" y="1930400"/>
          <p14:tracePt t="12044" x="7854950" y="1930400"/>
          <p14:tracePt t="12060" x="7943850" y="1917700"/>
          <p14:tracePt t="12077" x="7988300" y="1911350"/>
          <p14:tracePt t="12094" x="8128000" y="1885950"/>
          <p14:tracePt t="12111" x="8172450" y="1879600"/>
          <p14:tracePt t="12127" x="8223250" y="1860550"/>
          <p14:tracePt t="12144" x="8261350" y="1835150"/>
          <p14:tracePt t="12161" x="8324850" y="1790700"/>
          <p14:tracePt t="12177" x="8369300" y="1765300"/>
          <p14:tracePt t="12195" x="8407400" y="1739900"/>
          <p14:tracePt t="12212" x="8426450" y="1727200"/>
          <p14:tracePt t="12228" x="8432800" y="1720850"/>
          <p14:tracePt t="12244" x="8439150" y="1695450"/>
          <p14:tracePt t="12261" x="8445500" y="1676400"/>
          <p14:tracePt t="12278" x="8445500" y="1670050"/>
          <p14:tracePt t="12294" x="8445500" y="1631950"/>
          <p14:tracePt t="12311" x="8445500" y="1619250"/>
          <p14:tracePt t="12328" x="8445500" y="1612900"/>
          <p14:tracePt t="12367" x="8439150" y="1600200"/>
          <p14:tracePt t="12382" x="8426450" y="1587500"/>
          <p14:tracePt t="12390" x="8420100" y="1581150"/>
          <p14:tracePt t="12406" x="8407400" y="1562100"/>
          <p14:tracePt t="12415" x="8382000" y="1536700"/>
          <p14:tracePt t="12439" x="8369300" y="1524000"/>
          <p14:tracePt t="12447" x="8356600" y="1511300"/>
          <p14:tracePt t="12463" x="8350250" y="1504950"/>
          <p14:tracePt t="12478" x="8318500" y="1492250"/>
          <p14:tracePt t="12495" x="8280400" y="1479550"/>
          <p14:tracePt t="12511" x="8223250" y="1466850"/>
          <p14:tracePt t="12528" x="8172450" y="1460500"/>
          <p14:tracePt t="12544" x="8128000" y="1460500"/>
          <p14:tracePt t="12578" x="8070850" y="1460500"/>
          <p14:tracePt t="12578" x="7988300" y="1447800"/>
          <p14:tracePt t="12595" x="7912100" y="1441450"/>
          <p14:tracePt t="12611" x="7810500" y="1422400"/>
          <p14:tracePt t="12628" x="7696200" y="1409700"/>
          <p14:tracePt t="12645" x="7423150" y="1365250"/>
          <p14:tracePt t="12662" x="7270750" y="1339850"/>
          <p14:tracePt t="12678" x="6896100" y="1282700"/>
          <p14:tracePt t="12696" x="6591300" y="1225550"/>
          <p14:tracePt t="12712" x="6394450" y="1219200"/>
          <p14:tracePt t="12729" x="6286500" y="1219200"/>
          <p14:tracePt t="12745" x="6261100" y="1219200"/>
          <p14:tracePt t="12762" x="6229350" y="1219200"/>
          <p14:tracePt t="12778" x="6197600" y="1219200"/>
          <p14:tracePt t="12795" x="6165850" y="1219200"/>
          <p14:tracePt t="12812" x="6108700" y="1219200"/>
          <p14:tracePt t="12828" x="6013450" y="1219200"/>
          <p14:tracePt t="12845" x="5988050" y="1225550"/>
          <p14:tracePt t="12862" x="5949950" y="1238250"/>
          <p14:tracePt t="12878" x="5880100" y="1263650"/>
          <p14:tracePt t="12896" x="5835650" y="1282700"/>
          <p14:tracePt t="12912" x="5746750" y="1308100"/>
          <p14:tracePt t="12929" x="5708650" y="1333500"/>
          <p14:tracePt t="12945" x="5683250" y="1352550"/>
          <p14:tracePt t="12963" x="5657850" y="1377950"/>
          <p14:tracePt t="12978" x="5645150" y="1384300"/>
          <p14:tracePt t="12995" x="5632450" y="1397000"/>
          <p14:tracePt t="13012" x="5613400" y="1403350"/>
          <p14:tracePt t="13029" x="5600700" y="1409700"/>
          <p14:tracePt t="13046" x="5568950" y="1428750"/>
          <p14:tracePt t="13062" x="5530850" y="1460500"/>
          <p14:tracePt t="13079" x="5499100" y="1479550"/>
          <p14:tracePt t="13096" x="5454650" y="1511300"/>
          <p14:tracePt t="13113" x="5429250" y="1530350"/>
          <p14:tracePt t="13129" x="5422900" y="1543050"/>
          <p14:tracePt t="13146" x="5410200" y="1555750"/>
          <p14:tracePt t="13163" x="5403850" y="1562100"/>
          <p14:tracePt t="13206" x="5403850" y="1574800"/>
          <p14:tracePt t="13230" x="5403850" y="1581150"/>
          <p14:tracePt t="13239" x="5403850" y="1587500"/>
          <p14:tracePt t="13246" x="5416550" y="1606550"/>
          <p14:tracePt t="13271" x="5422900" y="1619250"/>
          <p14:tracePt t="13279" x="5429250" y="1625600"/>
          <p14:tracePt t="13280" x="5448300" y="1638300"/>
          <p14:tracePt t="13296" x="5467350" y="1657350"/>
          <p14:tracePt t="13312" x="5530850" y="1695450"/>
          <p14:tracePt t="13329" x="5657850" y="1758950"/>
          <p14:tracePt t="13347" x="5740400" y="1790700"/>
          <p14:tracePt t="13363" x="5842000" y="1797050"/>
          <p14:tracePt t="13380" x="5905500" y="1803400"/>
          <p14:tracePt t="13396" x="6000750" y="1809750"/>
          <p14:tracePt t="13413" x="6108700" y="1809750"/>
          <p14:tracePt t="13430" x="6184900" y="1809750"/>
          <p14:tracePt t="13446" x="6375400" y="1809750"/>
          <p14:tracePt t="13463" x="6496050" y="1809750"/>
          <p14:tracePt t="13479" x="6661150" y="1822450"/>
          <p14:tracePt t="13496" x="6826250" y="1816100"/>
          <p14:tracePt t="13513" x="7118350" y="1797050"/>
          <p14:tracePt t="13529" x="7251700" y="1790700"/>
          <p14:tracePt t="13546" x="7334250" y="1784350"/>
          <p14:tracePt t="13563" x="7410450" y="1765300"/>
          <p14:tracePt t="13580" x="7531100" y="1739900"/>
          <p14:tracePt t="13596" x="7600950" y="1727200"/>
          <p14:tracePt t="13613" x="7753350" y="1689100"/>
          <p14:tracePt t="13631" x="7823200" y="1663700"/>
          <p14:tracePt t="13647" x="7893050" y="1651000"/>
          <p14:tracePt t="13663" x="7975600" y="1619250"/>
          <p14:tracePt t="13680" x="7988300" y="1606550"/>
          <p14:tracePt t="13696" x="8013700" y="1600200"/>
          <p14:tracePt t="13713" x="8026400" y="1581150"/>
          <p14:tracePt t="13731" x="8045450" y="1574800"/>
          <p14:tracePt t="13747" x="8070850" y="1555750"/>
          <p14:tracePt t="13764" x="8077200" y="1543050"/>
          <p14:tracePt t="13780" x="8089900" y="1517650"/>
          <p14:tracePt t="13797" x="8096250" y="1492250"/>
          <p14:tracePt t="13813" x="8096250" y="1466850"/>
          <p14:tracePt t="13830" x="8096250" y="1441450"/>
          <p14:tracePt t="13847" x="8096250" y="1428750"/>
          <p14:tracePt t="13864" x="8089900" y="1416050"/>
          <p14:tracePt t="13880" x="8089900" y="1409700"/>
          <p14:tracePt t="13897" x="8083550" y="1397000"/>
          <p14:tracePt t="13913" x="8070850" y="1384300"/>
          <p14:tracePt t="13931" x="8064500" y="1371600"/>
          <p14:tracePt t="13947" x="8045450" y="1346200"/>
          <p14:tracePt t="13964" x="7994650" y="1301750"/>
          <p14:tracePt t="13980" x="7918450" y="1257300"/>
          <p14:tracePt t="13997" x="7842250" y="1219200"/>
          <p14:tracePt t="14014" x="7702550" y="1162050"/>
          <p14:tracePt t="14031" x="7626350" y="1143000"/>
          <p14:tracePt t="14047" x="7505700" y="1111250"/>
          <p14:tracePt t="14067" x="7239000" y="1079500"/>
          <p14:tracePt t="14081" x="7131050" y="1079500"/>
          <p14:tracePt t="14099" x="7042150" y="1079500"/>
          <p14:tracePt t="14114" x="6953250" y="1085850"/>
          <p14:tracePt t="14131" x="6845300" y="1092200"/>
          <p14:tracePt t="14147" x="6731000" y="1104900"/>
          <p14:tracePt t="14164" x="6584950" y="1104900"/>
          <p14:tracePt t="14180" x="6432550" y="1104900"/>
          <p14:tracePt t="14197" x="6330950" y="1111250"/>
          <p14:tracePt t="14214" x="6178550" y="1123950"/>
          <p14:tracePt t="14231" x="6032500" y="1123950"/>
          <p14:tracePt t="14247" x="5848350" y="1136650"/>
          <p14:tracePt t="14266" x="5708650" y="1149350"/>
          <p14:tracePt t="14283" x="5568950" y="1193800"/>
          <p14:tracePt t="14297" x="5524500" y="1219200"/>
          <p14:tracePt t="14314" x="5499100" y="1263650"/>
          <p14:tracePt t="14331" x="5480050" y="1289050"/>
          <p14:tracePt t="14348" x="5448300" y="1346200"/>
          <p14:tracePt t="14366" x="5416550" y="1409700"/>
          <p14:tracePt t="14381" x="5410200" y="1435100"/>
          <p14:tracePt t="14398" x="5397500" y="1473200"/>
          <p14:tracePt t="14414" x="5384800" y="1517650"/>
          <p14:tracePt t="14431" x="5372100" y="1587500"/>
          <p14:tracePt t="14448" x="5372100" y="1625600"/>
          <p14:tracePt t="14464" x="5372100" y="1638300"/>
          <p14:tracePt t="14481" x="5372100" y="1663700"/>
          <p14:tracePt t="14500" x="5372100" y="1676400"/>
          <p14:tracePt t="14515" x="5372100" y="1682750"/>
          <p14:tracePt t="14551" x="5378450" y="1682750"/>
          <p14:tracePt t="14566" x="5384800" y="1682750"/>
          <p14:tracePt t="14574" x="5391150" y="1682750"/>
          <p14:tracePt t="14582" x="5410200" y="1689100"/>
          <p14:tracePt t="14606" x="5422900" y="1689100"/>
          <p14:tracePt t="14622" x="5435600" y="1689100"/>
          <p14:tracePt t="14638" x="5454650" y="1695450"/>
          <p14:tracePt t="14648" x="5499100" y="1695450"/>
          <p14:tracePt t="14665" x="5537200" y="1701800"/>
          <p14:tracePt t="14681" x="5575300" y="1708150"/>
          <p14:tracePt t="14699" x="5607050" y="1708150"/>
          <p14:tracePt t="14715" x="5626100" y="1708150"/>
          <p14:tracePt t="14732" x="5664200" y="1714500"/>
          <p14:tracePt t="14748" x="5683250" y="1714500"/>
          <p14:tracePt t="14765" x="5746750" y="1720850"/>
          <p14:tracePt t="14781" x="5797550" y="1720850"/>
          <p14:tracePt t="14799" x="5816600" y="1714500"/>
          <p14:tracePt t="15022" x="5829300" y="1714500"/>
          <p14:tracePt t="15046" x="5835650" y="1708150"/>
          <p14:tracePt t="15054" x="5842000" y="1708150"/>
          <p14:tracePt t="15062" x="5848350" y="1708150"/>
          <p14:tracePt t="15087" x="5854700" y="1708150"/>
          <p14:tracePt t="15110" x="5861050" y="1708150"/>
          <p14:tracePt t="15182" x="5867400" y="1701800"/>
          <p14:tracePt t="15286" x="5873750" y="1695450"/>
          <p14:tracePt t="15302" x="5873750" y="1689100"/>
          <p14:tracePt t="15326" x="5880100" y="1689100"/>
          <p14:tracePt t="15366" x="5880100" y="1676400"/>
          <p14:tracePt t="15390" x="5880100" y="1670050"/>
          <p14:tracePt t="15399" x="5886450" y="1663700"/>
          <p14:tracePt t="15425" x="5892800" y="1651000"/>
          <p14:tracePt t="15454" x="5899150" y="1644650"/>
          <p14:tracePt t="15694" x="5892800" y="1644650"/>
          <p14:tracePt t="15710" x="5892800" y="1651000"/>
          <p14:tracePt t="15718" x="5886450" y="1651000"/>
          <p14:tracePt t="15750" x="5880100" y="1657350"/>
          <p14:tracePt t="15766" x="5873750" y="1657350"/>
          <p14:tracePt t="15782" x="5867400" y="1651000"/>
          <p14:tracePt t="15790" x="5861050" y="1638300"/>
          <p14:tracePt t="15800" x="5854700" y="1638300"/>
          <p14:tracePt t="15801" x="5854700" y="1619250"/>
          <p14:tracePt t="15818" x="5854700" y="1606550"/>
          <p14:tracePt t="15833" x="5848350" y="1581150"/>
          <p14:tracePt t="15850" x="5848350" y="1555750"/>
          <p14:tracePt t="15894" x="5848350" y="1549400"/>
          <p14:tracePt t="15982" x="5848350" y="1543050"/>
          <p14:tracePt t="16006" x="5854700" y="1536700"/>
          <p14:tracePt t="16070" x="5861050" y="1536700"/>
          <p14:tracePt t="16076" x="5867400" y="1536700"/>
          <p14:tracePt t="16134" x="5873750" y="1536700"/>
          <p14:tracePt t="16166" x="5880100" y="1536700"/>
          <p14:tracePt t="16176" x="5892800" y="1543050"/>
          <p14:tracePt t="16190" x="5899150" y="1549400"/>
          <p14:tracePt t="16198" x="5905500" y="1549400"/>
          <p14:tracePt t="16206" x="5924550" y="1562100"/>
          <p14:tracePt t="16222" x="5949950" y="1574800"/>
          <p14:tracePt t="16238" x="5962650" y="1581150"/>
          <p14:tracePt t="16254" x="5988050" y="1587500"/>
          <p14:tracePt t="16267" x="5994400" y="1587500"/>
          <p14:tracePt t="16542" x="6000750" y="1587500"/>
          <p14:tracePt t="16550" x="6032500" y="1587500"/>
          <p14:tracePt t="16574" x="6102350" y="1587500"/>
          <p14:tracePt t="16582" x="6159500" y="1587500"/>
          <p14:tracePt t="16590" x="6223000" y="1587500"/>
          <p14:tracePt t="16601" x="6267450" y="1587500"/>
          <p14:tracePt t="16622" x="6280150" y="1587500"/>
          <p14:tracePt t="17166" x="6286500" y="1587500"/>
          <p14:tracePt t="17182" x="6292850" y="1574800"/>
          <p14:tracePt t="17190" x="6299200" y="1574800"/>
          <p14:tracePt t="17198" x="6305550" y="1562100"/>
          <p14:tracePt t="17203" x="6311900" y="1562100"/>
          <p14:tracePt t="17222" x="6318250" y="1562100"/>
          <p14:tracePt t="17238" x="6318250" y="1555750"/>
          <p14:tracePt t="17252" x="6324600" y="1555750"/>
          <p14:tracePt t="17302" x="6330950" y="1555750"/>
          <p14:tracePt t="17510" x="6337300" y="1549400"/>
          <p14:tracePt t="17622" x="6343650" y="1549400"/>
          <p14:tracePt t="17646" x="6350000" y="1543050"/>
          <p14:tracePt t="17654" x="6356350" y="1543050"/>
          <p14:tracePt t="17662" x="6362700" y="1543050"/>
          <p14:tracePt t="17678" x="6375400" y="1543050"/>
          <p14:tracePt t="18014" x="6375400" y="1549400"/>
          <p14:tracePt t="18046" x="6375400" y="1555750"/>
          <p14:tracePt t="18446" x="6388100" y="1555750"/>
          <p14:tracePt t="18454" x="6413500" y="1555750"/>
          <p14:tracePt t="18470" x="6457950" y="1549400"/>
          <p14:tracePt t="18486" x="6470650" y="1549400"/>
          <p14:tracePt t="18494" x="6508750" y="1543050"/>
          <p14:tracePt t="18504" x="6591300" y="1536700"/>
          <p14:tracePt t="18521" x="6642100" y="1530350"/>
          <p14:tracePt t="18538" x="6654800" y="1524000"/>
          <p14:tracePt t="18918" x="6661150" y="1524000"/>
          <p14:tracePt t="18934" x="6667500" y="1524000"/>
          <p14:tracePt t="18942" x="6673850" y="1524000"/>
          <p14:tracePt t="18950" x="6680200" y="1524000"/>
          <p14:tracePt t="18958" x="6699250" y="1536700"/>
          <p14:tracePt t="18972" x="6705600" y="1543050"/>
          <p14:tracePt t="18988" x="6711950" y="1543050"/>
          <p14:tracePt t="19005" x="6718300" y="1549400"/>
          <p14:tracePt t="19022" x="6724650" y="1555750"/>
          <p14:tracePt t="19062" x="6724650" y="1562100"/>
          <p14:tracePt t="19070" x="6724650" y="1574800"/>
          <p14:tracePt t="19088" x="6724650" y="1581150"/>
          <p14:tracePt t="19094" x="6724650" y="1593850"/>
          <p14:tracePt t="19110" x="6731000" y="1593850"/>
          <p14:tracePt t="19382" x="6731000" y="1600200"/>
          <p14:tracePt t="19398" x="6731000" y="1612900"/>
          <p14:tracePt t="19413" x="6724650" y="1619250"/>
          <p14:tracePt t="19486" x="6718300" y="1619250"/>
          <p14:tracePt t="19498" x="6711950" y="1625600"/>
          <p14:tracePt t="19526" x="6705600" y="1631950"/>
          <p14:tracePt t="19548" x="6699250" y="1631950"/>
          <p14:tracePt t="19550" x="6692900" y="1644650"/>
          <p14:tracePt t="19574" x="6692900" y="1651000"/>
          <p14:tracePt t="19622" x="6686550" y="1651000"/>
          <p14:tracePt t="19646" x="6680200" y="1651000"/>
          <p14:tracePt t="19718" x="6667500" y="1651000"/>
          <p14:tracePt t="19870" x="6667500" y="1644650"/>
          <p14:tracePt t="19878" x="6673850" y="1638300"/>
          <p14:tracePt t="19891" x="6680200" y="1638300"/>
          <p14:tracePt t="19895" x="6686550" y="1625600"/>
          <p14:tracePt t="19910" x="6699250" y="1619250"/>
          <p14:tracePt t="19926" x="6705600" y="1612900"/>
          <p14:tracePt t="19940" x="6711950" y="1612900"/>
          <p14:tracePt t="19959" x="6718300" y="1606550"/>
          <p14:tracePt t="19998" x="6724650" y="1606550"/>
          <p14:tracePt t="20030" x="6731000" y="1606550"/>
          <p14:tracePt t="20223" x="6724650" y="1612900"/>
          <p14:tracePt t="20227" x="6718300" y="1612900"/>
          <p14:tracePt t="20234" x="6705600" y="1625600"/>
          <p14:tracePt t="20242" x="6692900" y="1631950"/>
          <p14:tracePt t="20258" x="6680200" y="1638300"/>
          <p14:tracePt t="20276" x="6673850" y="1644650"/>
          <p14:tracePt t="20311" x="6661150" y="1644650"/>
          <p14:tracePt t="20415" x="6654800" y="1638300"/>
          <p14:tracePt t="20511" x="6654800" y="1631950"/>
          <p14:tracePt t="20519" x="6661150" y="1625600"/>
          <p14:tracePt t="20543" x="6661150" y="1619250"/>
          <p14:tracePt t="20559" x="6667500" y="1612900"/>
          <p14:tracePt t="20567" x="6673850" y="1612900"/>
          <p14:tracePt t="20592" x="6680200" y="1606550"/>
          <p14:tracePt t="20639" x="6686550" y="1600200"/>
          <p14:tracePt t="20663" x="6692900" y="1593850"/>
          <p14:tracePt t="20671" x="6699250" y="1593850"/>
          <p14:tracePt t="20679" x="6699250" y="1587500"/>
          <p14:tracePt t="20696" x="6705600" y="1587500"/>
          <p14:tracePt t="20703" x="6711950" y="1581150"/>
          <p14:tracePt t="20711" x="6718300" y="1581150"/>
          <p14:tracePt t="21303" x="6724650" y="1581150"/>
          <p14:tracePt t="21311" x="6731000" y="1581150"/>
          <p14:tracePt t="21327" x="6737350" y="1581150"/>
          <p14:tracePt t="21327" x="6750050" y="1581150"/>
          <p14:tracePt t="21343" x="6756400" y="1581150"/>
          <p14:tracePt t="21360" x="6769100" y="1581150"/>
          <p14:tracePt t="21399" x="6775450" y="1574800"/>
          <p14:tracePt t="21447" x="6781800" y="1574800"/>
          <p14:tracePt t="21471" x="6788150" y="1574800"/>
          <p14:tracePt t="21503" x="6794500" y="1574800"/>
          <p14:tracePt t="21527" x="6800850" y="1574800"/>
          <p14:tracePt t="21535" x="6807200" y="1574800"/>
          <p14:tracePt t="21543" x="6838950" y="1581150"/>
          <p14:tracePt t="21559" x="6851650" y="1587500"/>
          <p14:tracePt t="21567" x="6870700" y="1593850"/>
          <p14:tracePt t="21577" x="6889750" y="1600200"/>
          <p14:tracePt t="21594" x="6921500" y="1606550"/>
          <p14:tracePt t="21610" x="6972300" y="1612900"/>
          <p14:tracePt t="21627" x="6991350" y="1619250"/>
          <p14:tracePt t="21643" x="7016750" y="1625600"/>
          <p14:tracePt t="21660" x="7023100" y="1625600"/>
          <p14:tracePt t="21719" x="7029450" y="1625600"/>
          <p14:tracePt t="21743" x="7035800" y="1625600"/>
          <p14:tracePt t="21903" x="7042150" y="1625600"/>
          <p14:tracePt t="21911" x="7048500" y="1625600"/>
          <p14:tracePt t="21927" x="7054850" y="1625600"/>
          <p14:tracePt t="21935" x="7067550" y="1625600"/>
          <p14:tracePt t="21947" x="7092950" y="1631950"/>
          <p14:tracePt t="21961" x="7118350" y="1638300"/>
          <p14:tracePt t="21978" x="7131050" y="1638300"/>
          <p14:tracePt t="22063" x="7143750" y="1644650"/>
          <p14:tracePt t="22103" x="7150100" y="1651000"/>
          <p14:tracePt t="22527" x="7150100" y="1657350"/>
          <p14:tracePt t="22537" x="7150100" y="1670050"/>
          <p14:tracePt t="22575" x="7150100" y="1676400"/>
          <p14:tracePt t="22623" x="7150100" y="1682750"/>
          <p14:tracePt t="22639" x="7150100" y="1689100"/>
          <p14:tracePt t="22767" x="7156450" y="1695450"/>
          <p14:tracePt t="22787" x="7162800" y="1695450"/>
          <p14:tracePt t="22799" x="7169150" y="1695450"/>
          <p14:tracePt t="22807" x="7175500" y="1695450"/>
          <p14:tracePt t="22819" x="7181850" y="1695450"/>
          <p14:tracePt t="22831" x="7207250" y="1695450"/>
          <p14:tracePt t="22847" x="7232650" y="1695450"/>
          <p14:tracePt t="22847" x="7245350" y="1695450"/>
          <p14:tracePt t="22863" x="7277100" y="1701800"/>
          <p14:tracePt t="22879" x="7296150" y="1701800"/>
          <p14:tracePt t="22897" x="7321550" y="1701800"/>
          <p14:tracePt t="22913" x="7346950" y="1701800"/>
          <p14:tracePt t="22930" x="7378700" y="1701800"/>
          <p14:tracePt t="22947" x="7448550" y="1695450"/>
          <p14:tracePt t="22963" x="7467600" y="1695450"/>
          <p14:tracePt t="22979" x="7473950" y="1695450"/>
          <p14:tracePt t="22996" x="7480300" y="1695450"/>
          <p14:tracePt t="23039" x="7486650" y="1689100"/>
          <p14:tracePt t="23055" x="7493000" y="1689100"/>
          <p14:tracePt t="23071" x="7499350" y="1682750"/>
          <p14:tracePt t="23295" x="7486650" y="1689100"/>
          <p14:tracePt t="23319" x="7480300" y="1689100"/>
          <p14:tracePt t="23327" x="7480300" y="1695450"/>
          <p14:tracePt t="23359" x="7473950" y="1701800"/>
          <p14:tracePt t="23367" x="7467600" y="1701800"/>
          <p14:tracePt t="23423" x="7461250" y="1701800"/>
          <p14:tracePt t="23439" x="7454900" y="1701800"/>
          <p14:tracePt t="23463" x="7454900" y="1695450"/>
          <p14:tracePt t="23495" x="7448550" y="1689100"/>
          <p14:tracePt t="23655" x="7448550" y="1682750"/>
          <p14:tracePt t="23711" x="7454900" y="1676400"/>
          <p14:tracePt t="23719" x="7461250" y="1676400"/>
          <p14:tracePt t="23735" x="7467600" y="1676400"/>
          <p14:tracePt t="23743" x="7480300" y="1670050"/>
          <p14:tracePt t="23764" x="7493000" y="1670050"/>
          <p14:tracePt t="23765" x="7518400" y="1670050"/>
          <p14:tracePt t="23781" x="7537450" y="1670050"/>
          <p14:tracePt t="23797" x="7543800" y="1670050"/>
          <p14:tracePt t="23814" x="7562850" y="1670050"/>
          <p14:tracePt t="23830" x="7581900" y="1670050"/>
          <p14:tracePt t="23871" x="7588250" y="1676400"/>
          <p14:tracePt t="23935" x="7594600" y="1676400"/>
          <p14:tracePt t="24007" x="7594600" y="1682750"/>
          <p14:tracePt t="24015" x="7594600" y="1689100"/>
          <p14:tracePt t="24119" x="7594600" y="1701800"/>
          <p14:tracePt t="24127" x="7588250" y="1708150"/>
          <p14:tracePt t="24147" x="7581900" y="1714500"/>
          <p14:tracePt t="24175" x="7581900" y="1720850"/>
          <p14:tracePt t="24183" x="7581900" y="1727200"/>
          <p14:tracePt t="24207" x="7575550" y="1733550"/>
          <p14:tracePt t="24239" x="7569200" y="1739900"/>
          <p14:tracePt t="24247" x="7562850" y="1746250"/>
          <p14:tracePt t="24280" x="7556500" y="1752600"/>
          <p14:tracePt t="24288" x="7550150" y="1758950"/>
          <p14:tracePt t="24292" x="7550150" y="1765300"/>
          <p14:tracePt t="24299" x="7543800" y="1765300"/>
          <p14:tracePt t="24316" x="7537450" y="1765300"/>
          <p14:tracePt t="24316" x="0" y="0"/>
        </p14:tracePtLst>
        <p14:tracePtLst>
          <p14:tracePt t="27994" x="5321300" y="2406650"/>
          <p14:tracePt t="28096" x="5314950" y="2400300"/>
          <p14:tracePt t="28104" x="5308600" y="2400300"/>
          <p14:tracePt t="28114" x="5295900" y="2393950"/>
          <p14:tracePt t="28115" x="5289550" y="2393950"/>
          <p14:tracePt t="28122" x="5264150" y="2387600"/>
          <p14:tracePt t="28138" x="5219700" y="2381250"/>
          <p14:tracePt t="28155" x="5175250" y="2374900"/>
          <p14:tracePt t="28172" x="5086350" y="2349500"/>
          <p14:tracePt t="28172" x="5029200" y="2336800"/>
          <p14:tracePt t="28192" x="4959350" y="2305050"/>
          <p14:tracePt t="28206" x="4845050" y="2273300"/>
          <p14:tracePt t="28223" x="4699000" y="2235200"/>
          <p14:tracePt t="28240" x="4616450" y="2209800"/>
          <p14:tracePt t="28256" x="4533900" y="2190750"/>
          <p14:tracePt t="28273" x="4400550" y="2146300"/>
          <p14:tracePt t="28289" x="4337050" y="2127250"/>
          <p14:tracePt t="28306" x="4260850" y="2108200"/>
          <p14:tracePt t="28322" x="4165600" y="2095500"/>
          <p14:tracePt t="28339" x="4051300" y="2070100"/>
          <p14:tracePt t="28357" x="3911600" y="2051050"/>
          <p14:tracePt t="28373" x="3759200" y="2044700"/>
          <p14:tracePt t="28389" x="3454400" y="2025650"/>
          <p14:tracePt t="28406" x="3302000" y="2025650"/>
          <p14:tracePt t="28422" x="3225800" y="2012950"/>
          <p14:tracePt t="28439" x="2908300" y="2006600"/>
          <p14:tracePt t="28456" x="2755900" y="2006600"/>
          <p14:tracePt t="28472" x="2660650" y="2006600"/>
          <p14:tracePt t="28490" x="2527300" y="2012950"/>
          <p14:tracePt t="28506" x="2476500" y="2025650"/>
          <p14:tracePt t="28523" x="2432050" y="2025650"/>
          <p14:tracePt t="28540" x="2374900" y="2032000"/>
          <p14:tracePt t="28557" x="2305050" y="2044700"/>
          <p14:tracePt t="28573" x="2247900" y="2063750"/>
          <p14:tracePt t="28590" x="2152650" y="2120900"/>
          <p14:tracePt t="28606" x="2025650" y="2159000"/>
          <p14:tracePt t="28623" x="1866900" y="2222500"/>
          <p14:tracePt t="28640" x="1720850" y="2266950"/>
          <p14:tracePt t="28656" x="1657350" y="2292350"/>
          <p14:tracePt t="28673" x="1606550" y="2336800"/>
          <p14:tracePt t="28690" x="1555750" y="2374900"/>
          <p14:tracePt t="28707" x="1543050" y="2387600"/>
          <p14:tracePt t="28723" x="1530350" y="2400300"/>
          <p14:tracePt t="28740" x="1524000" y="2413000"/>
          <p14:tracePt t="28758" x="1517650" y="2432050"/>
          <p14:tracePt t="28774" x="1504950" y="2470150"/>
          <p14:tracePt t="28790" x="1504950" y="2533650"/>
          <p14:tracePt t="28807" x="1511300" y="2590800"/>
          <p14:tracePt t="28823" x="1555750" y="2667000"/>
          <p14:tracePt t="28840" x="1587500" y="2705100"/>
          <p14:tracePt t="28857" x="1631950" y="2749550"/>
          <p14:tracePt t="28873" x="1676400" y="2768600"/>
          <p14:tracePt t="28890" x="1689100" y="2774950"/>
          <p14:tracePt t="28906" x="1733550" y="2774950"/>
          <p14:tracePt t="28923" x="1758950" y="2774950"/>
          <p14:tracePt t="28939" x="1784350" y="2774950"/>
          <p14:tracePt t="28956" x="1847850" y="2774950"/>
          <p14:tracePt t="28974" x="1981200" y="2774950"/>
          <p14:tracePt t="28990" x="2355850" y="2774950"/>
          <p14:tracePt t="29007" x="2717800" y="2825750"/>
          <p14:tracePt t="29025" x="3048000" y="2901950"/>
          <p14:tracePt t="29040" x="3200400" y="2933700"/>
          <p14:tracePt t="29057" x="3359150" y="2965450"/>
          <p14:tracePt t="29074" x="3492500" y="3009900"/>
          <p14:tracePt t="29091" x="3759200" y="3028950"/>
          <p14:tracePt t="29107" x="3911600" y="3016250"/>
          <p14:tracePt t="29125" x="4025900" y="2997200"/>
          <p14:tracePt t="29141" x="4057650" y="2990850"/>
          <p14:tracePt t="29157" x="4095750" y="2984500"/>
          <p14:tracePt t="29173" x="4133850" y="2984500"/>
          <p14:tracePt t="29190" x="4267200" y="3035300"/>
          <p14:tracePt t="29207" x="4603750" y="3098800"/>
          <p14:tracePt t="29224" x="4997450" y="3111500"/>
          <p14:tracePt t="29242" x="5219700" y="3130550"/>
          <p14:tracePt t="29258" x="5403850" y="3149600"/>
          <p14:tracePt t="29273" x="5511800" y="3162300"/>
          <p14:tracePt t="29290" x="5651500" y="3213100"/>
          <p14:tracePt t="29307" x="5892800" y="3289300"/>
          <p14:tracePt t="29324" x="5975350" y="3295650"/>
          <p14:tracePt t="29341" x="6000750" y="3289300"/>
          <p14:tracePt t="29357" x="6013450" y="3282950"/>
          <p14:tracePt t="29375" x="6026150" y="3270250"/>
          <p14:tracePt t="29391" x="6038850" y="3257550"/>
          <p14:tracePt t="29408" x="6045200" y="3251200"/>
          <p14:tracePt t="29425" x="6108700" y="3206750"/>
          <p14:tracePt t="29441" x="6165850" y="3111500"/>
          <p14:tracePt t="29457" x="6203950" y="2997200"/>
          <p14:tracePt t="29475" x="6229350" y="2901950"/>
          <p14:tracePt t="29491" x="6242050" y="2863850"/>
          <p14:tracePt t="29509" x="6242050" y="2838450"/>
          <p14:tracePt t="29526" x="6242050" y="2825750"/>
          <p14:tracePt t="29542" x="6242050" y="2819400"/>
          <p14:tracePt t="29558" x="6235700" y="2800350"/>
          <p14:tracePt t="29575" x="6216650" y="2781300"/>
          <p14:tracePt t="29591" x="6134100" y="2736850"/>
          <p14:tracePt t="29608" x="6070600" y="2717800"/>
          <p14:tracePt t="29625" x="5899150" y="2673350"/>
          <p14:tracePt t="29641" x="5664200" y="2641600"/>
          <p14:tracePt t="29658" x="5289550" y="2609850"/>
          <p14:tracePt t="29675" x="4787900" y="2552700"/>
          <p14:tracePt t="29691" x="4254500" y="2457450"/>
          <p14:tracePt t="29708" x="3448050" y="2286000"/>
          <p14:tracePt t="29725" x="3124200" y="2216150"/>
          <p14:tracePt t="29741" x="2908300" y="2178050"/>
          <p14:tracePt t="29758" x="2787650" y="2165350"/>
          <p14:tracePt t="29775" x="2565400" y="2114550"/>
          <p14:tracePt t="29792" x="2470150" y="2089150"/>
          <p14:tracePt t="29809" x="2317750" y="2057400"/>
          <p14:tracePt t="29825" x="2216150" y="2044700"/>
          <p14:tracePt t="29841" x="2159000" y="2044700"/>
          <p14:tracePt t="29858" x="2082800" y="2051050"/>
          <p14:tracePt t="29875" x="1981200" y="2051050"/>
          <p14:tracePt t="29891" x="1892300" y="2051050"/>
          <p14:tracePt t="29908" x="1822450" y="2044700"/>
          <p14:tracePt t="29925" x="1758950" y="2070100"/>
          <p14:tracePt t="29942" x="1752600" y="2082800"/>
          <p14:tracePt t="29959" x="1695450" y="2120900"/>
          <p14:tracePt t="29976" x="1638300" y="2159000"/>
          <p14:tracePt t="29993" x="1574800" y="2209800"/>
          <p14:tracePt t="30009" x="1517650" y="2241550"/>
          <p14:tracePt t="30025" x="1441450" y="2317750"/>
          <p14:tracePt t="30042" x="1422400" y="2355850"/>
          <p14:tracePt t="30059" x="1409700" y="2381250"/>
          <p14:tracePt t="30075" x="1397000" y="2413000"/>
          <p14:tracePt t="30092" x="1384300" y="2457450"/>
          <p14:tracePt t="30109" x="1377950" y="2482850"/>
          <p14:tracePt t="30126" x="1377950" y="2501900"/>
          <p14:tracePt t="30142" x="1377950" y="2533650"/>
          <p14:tracePt t="30159" x="1422400" y="2609850"/>
          <p14:tracePt t="30176" x="1479550" y="2641600"/>
          <p14:tracePt t="30193" x="1587500" y="2692400"/>
          <p14:tracePt t="30209" x="1612900" y="2698750"/>
          <p14:tracePt t="30226" x="1638300" y="2698750"/>
          <p14:tracePt t="30243" x="1651000" y="2717800"/>
          <p14:tracePt t="30259" x="1682750" y="2736850"/>
          <p14:tracePt t="30276" x="1765300" y="2794000"/>
          <p14:tracePt t="30292" x="1885950" y="2832100"/>
          <p14:tracePt t="30309" x="2032000" y="2857500"/>
          <p14:tracePt t="30326" x="2197100" y="2876550"/>
          <p14:tracePt t="30343" x="2349500" y="2901950"/>
          <p14:tracePt t="30359" x="2540000" y="2933700"/>
          <p14:tracePt t="30376" x="2667000" y="2978150"/>
          <p14:tracePt t="30393" x="2787650" y="2997200"/>
          <p14:tracePt t="30409" x="2851150" y="3003550"/>
          <p14:tracePt t="30426" x="3136900" y="2978150"/>
          <p14:tracePt t="30443" x="3321050" y="2927350"/>
          <p14:tracePt t="30460" x="3594100" y="2870200"/>
          <p14:tracePt t="30476" x="3740150" y="2882900"/>
          <p14:tracePt t="30493" x="3917950" y="2921000"/>
          <p14:tracePt t="30509" x="4133850" y="2952750"/>
          <p14:tracePt t="30527" x="4419600" y="2971800"/>
          <p14:tracePt t="30543" x="4787900" y="2952750"/>
          <p14:tracePt t="30559" x="5219700" y="2946400"/>
          <p14:tracePt t="30576" x="5334000" y="2990850"/>
          <p14:tracePt t="30593" x="5422900" y="3035300"/>
          <p14:tracePt t="30610" x="5454650" y="3054350"/>
          <p14:tracePt t="30626" x="5594350" y="3111500"/>
          <p14:tracePt t="30643" x="5645150" y="3111500"/>
          <p14:tracePt t="30659" x="5772150" y="3111500"/>
          <p14:tracePt t="30676" x="5829300" y="3098800"/>
          <p14:tracePt t="30693" x="5854700" y="3098800"/>
          <p14:tracePt t="30711" x="5880100" y="3098800"/>
          <p14:tracePt t="30726" x="5899150" y="3098800"/>
          <p14:tracePt t="30743" x="5937250" y="3073400"/>
          <p14:tracePt t="30760" x="5949950" y="3048000"/>
          <p14:tracePt t="30776" x="5962650" y="2997200"/>
          <p14:tracePt t="30794" x="5962650" y="2946400"/>
          <p14:tracePt t="30810" x="5962650" y="2933700"/>
          <p14:tracePt t="30826" x="5962650" y="2889250"/>
          <p14:tracePt t="30843" x="5962650" y="2882900"/>
          <p14:tracePt t="30859" x="5956300" y="2857500"/>
          <p14:tracePt t="30876" x="5943600" y="2825750"/>
          <p14:tracePt t="30893" x="5911850" y="2743200"/>
          <p14:tracePt t="30910" x="5899150" y="2724150"/>
          <p14:tracePt t="30927" x="5899150" y="2711450"/>
          <p14:tracePt t="30944" x="5880100" y="2698750"/>
          <p14:tracePt t="30960" x="5873750" y="2698750"/>
          <p14:tracePt t="30977" x="5861050" y="2679700"/>
          <p14:tracePt t="30993" x="5829300" y="2667000"/>
          <p14:tracePt t="31010" x="5810250" y="2660650"/>
          <p14:tracePt t="31027" x="5759450" y="2628900"/>
          <p14:tracePt t="31045" x="5715000" y="2609850"/>
          <p14:tracePt t="31061" x="5632450" y="2590800"/>
          <p14:tracePt t="31077" x="5549900" y="2571750"/>
          <p14:tracePt t="31094" x="5467350" y="2546350"/>
          <p14:tracePt t="31110" x="5372100" y="2520950"/>
          <p14:tracePt t="31127" x="5168900" y="2470150"/>
          <p14:tracePt t="31144" x="4991100" y="2419350"/>
          <p14:tracePt t="31160" x="4705350" y="2355850"/>
          <p14:tracePt t="31177" x="4540250" y="2336800"/>
          <p14:tracePt t="31194" x="4406900" y="2324100"/>
          <p14:tracePt t="31209" x="4330700" y="2311400"/>
          <p14:tracePt t="31226" x="4121150" y="2305050"/>
          <p14:tracePt t="31244" x="4000500" y="2298700"/>
          <p14:tracePt t="31260" x="3860800" y="2298700"/>
          <p14:tracePt t="31276" x="3644900" y="2298700"/>
          <p14:tracePt t="31293" x="3530600" y="2305050"/>
          <p14:tracePt t="31310" x="3378200" y="2368550"/>
          <p14:tracePt t="31327" x="3263900" y="2419350"/>
          <p14:tracePt t="31343" x="3130550" y="2463800"/>
          <p14:tracePt t="31360" x="2895600" y="2520950"/>
          <p14:tracePt t="31376" x="2730500" y="2540000"/>
          <p14:tracePt t="31393" x="2603500" y="2559050"/>
          <p14:tracePt t="31410" x="2552700" y="2565400"/>
          <p14:tracePt t="31428" x="2476500" y="2584450"/>
          <p14:tracePt t="31443" x="2438400" y="2597150"/>
          <p14:tracePt t="31460" x="2368550" y="2609850"/>
          <p14:tracePt t="31476" x="2343150" y="2616200"/>
          <p14:tracePt t="31494" x="2317750" y="2628900"/>
          <p14:tracePt t="31510" x="2286000" y="2635250"/>
          <p14:tracePt t="31527" x="2273300" y="2641600"/>
          <p14:tracePt t="31543" x="2266950" y="2647950"/>
          <p14:tracePt t="31560" x="2235200" y="2647950"/>
          <p14:tracePt t="31576" x="2216150" y="2647950"/>
          <p14:tracePt t="31593" x="2190750" y="2654300"/>
          <p14:tracePt t="31611" x="2178050" y="2654300"/>
          <p14:tracePt t="31627" x="2127250" y="2667000"/>
          <p14:tracePt t="31644" x="2101850" y="2673350"/>
          <p14:tracePt t="31660" x="2095500" y="2679700"/>
          <p14:tracePt t="31694" x="2095500" y="2686050"/>
          <p14:tracePt t="31846" x="2095500" y="2692400"/>
          <p14:tracePt t="31854" x="2101850" y="2698750"/>
          <p14:tracePt t="31862" x="2114550" y="2705100"/>
          <p14:tracePt t="31870" x="2139950" y="2711450"/>
          <p14:tracePt t="31876" x="2209800" y="2724150"/>
          <p14:tracePt t="31893" x="2330450" y="2730500"/>
          <p14:tracePt t="31911" x="2451100" y="2736850"/>
          <p14:tracePt t="31927" x="2552700" y="2736850"/>
          <p14:tracePt t="31944" x="2711450" y="2749550"/>
          <p14:tracePt t="31961" x="2940050" y="2755900"/>
          <p14:tracePt t="31978" x="3187700" y="2755900"/>
          <p14:tracePt t="31994" x="3600450" y="2743200"/>
          <p14:tracePt t="32011" x="3746500" y="2730500"/>
          <p14:tracePt t="32027" x="3930650" y="2743200"/>
          <p14:tracePt t="32045" x="4038600" y="2755900"/>
          <p14:tracePt t="32061" x="4152900" y="2774950"/>
          <p14:tracePt t="32078" x="4400550" y="2794000"/>
          <p14:tracePt t="32095" x="4502150" y="2787650"/>
          <p14:tracePt t="32111" x="4546600" y="2768600"/>
          <p14:tracePt t="32128" x="4565650" y="2762250"/>
          <p14:tracePt t="32145" x="4597400" y="2762250"/>
          <p14:tracePt t="32162" x="4686300" y="2762250"/>
          <p14:tracePt t="32177" x="4775200" y="2762250"/>
          <p14:tracePt t="32194" x="4876800" y="2755900"/>
          <p14:tracePt t="32212" x="4940300" y="2755900"/>
          <p14:tracePt t="32228" x="5029200" y="2755900"/>
          <p14:tracePt t="32245" x="5219700" y="2806700"/>
          <p14:tracePt t="32261" x="5353050" y="2844800"/>
          <p14:tracePt t="32278" x="5549900" y="2870200"/>
          <p14:tracePt t="32295" x="5626100" y="2870200"/>
          <p14:tracePt t="32312" x="5670550" y="2863850"/>
          <p14:tracePt t="32328" x="5702300" y="2863850"/>
          <p14:tracePt t="32366" x="5708650" y="2863850"/>
          <p14:tracePt t="32382" x="5721350" y="2863850"/>
          <p14:tracePt t="32390" x="5734050" y="2863850"/>
          <p14:tracePt t="32398" x="5746750" y="2863850"/>
          <p14:tracePt t="32412" x="5753100" y="2863850"/>
          <p14:tracePt t="32428" x="5753100" y="2857500"/>
          <p14:tracePt t="32445" x="5753100" y="2844800"/>
          <p14:tracePt t="32462" x="5734050" y="2819400"/>
          <p14:tracePt t="32478" x="5721350" y="2813050"/>
          <p14:tracePt t="32495" x="5695950" y="2787650"/>
          <p14:tracePt t="32512" x="5638800" y="2730500"/>
          <p14:tracePt t="32530" x="5492750" y="2635250"/>
          <p14:tracePt t="32546" x="5295900" y="2514600"/>
          <p14:tracePt t="32564" x="5092700" y="2419350"/>
          <p14:tracePt t="32579" x="4921250" y="2336800"/>
          <p14:tracePt t="32597" x="4794250" y="2279650"/>
          <p14:tracePt t="32613" x="4718050" y="2254250"/>
          <p14:tracePt t="32630" x="4337050" y="2120900"/>
          <p14:tracePt t="32646" x="4210050" y="2089150"/>
          <p14:tracePt t="32663" x="4108450" y="2063750"/>
          <p14:tracePt t="32680" x="4025900" y="2051050"/>
          <p14:tracePt t="32696" x="3943350" y="2044700"/>
          <p14:tracePt t="32713" x="3873500" y="2076450"/>
          <p14:tracePt t="32729" x="3797300" y="2127250"/>
          <p14:tracePt t="32746" x="3702050" y="2165350"/>
          <p14:tracePt t="32763" x="3606800" y="2197100"/>
          <p14:tracePt t="32780" x="3556000" y="2222500"/>
          <p14:tracePt t="32797" x="3492500" y="2260600"/>
          <p14:tracePt t="32813" x="3429000" y="2298700"/>
          <p14:tracePt t="32830" x="3371850" y="2330450"/>
          <p14:tracePt t="32847" x="3340100" y="2336800"/>
          <p14:tracePt t="32863" x="3314700" y="2343150"/>
          <p14:tracePt t="32880" x="3302000" y="2349500"/>
          <p14:tracePt t="32985" x="0" y="0"/>
        </p14:tracePtLst>
        <p14:tracePtLst>
          <p14:tracePt t="41721" x="5740400" y="1143000"/>
          <p14:tracePt t="41840" x="5734050" y="1136650"/>
          <p14:tracePt t="41848" x="5721350" y="1136650"/>
          <p14:tracePt t="41856" x="5708650" y="1130300"/>
          <p14:tracePt t="41864" x="5645150" y="1117600"/>
          <p14:tracePt t="41880" x="5619750" y="1111250"/>
          <p14:tracePt t="41888" x="5575300" y="1104900"/>
          <p14:tracePt t="41895" x="5499100" y="1098550"/>
          <p14:tracePt t="41920" x="5454650" y="1098550"/>
          <p14:tracePt t="41931" x="5429250" y="1098550"/>
          <p14:tracePt t="41946" x="5422900" y="1098550"/>
          <p14:tracePt t="41984" x="5416550" y="1098550"/>
          <p14:tracePt t="41995" x="5410200" y="1104900"/>
          <p14:tracePt t="42012" x="5397500" y="1111250"/>
          <p14:tracePt t="42029" x="5391150" y="1111250"/>
          <p14:tracePt t="42029" x="5372100" y="1136650"/>
          <p14:tracePt t="42046" x="5346700" y="1181100"/>
          <p14:tracePt t="42063" x="5334000" y="1200150"/>
          <p14:tracePt t="42079" x="5321300" y="1238250"/>
          <p14:tracePt t="42096" x="5308600" y="1250950"/>
          <p14:tracePt t="42113" x="5289550" y="1276350"/>
          <p14:tracePt t="42130" x="5289550" y="1295400"/>
          <p14:tracePt t="42146" x="5289550" y="1346200"/>
          <p14:tracePt t="42163" x="5289550" y="1365250"/>
          <p14:tracePt t="42180" x="5289550" y="1397000"/>
          <p14:tracePt t="42197" x="5295900" y="1435100"/>
          <p14:tracePt t="42213" x="5302250" y="1441450"/>
          <p14:tracePt t="42230" x="5314950" y="1492250"/>
          <p14:tracePt t="42246" x="5321300" y="1517650"/>
          <p14:tracePt t="42263" x="5359400" y="1587500"/>
          <p14:tracePt t="42280" x="5384800" y="1619250"/>
          <p14:tracePt t="42296" x="5397500" y="1625600"/>
          <p14:tracePt t="42313" x="5410200" y="1644650"/>
          <p14:tracePt t="42331" x="5416550" y="1651000"/>
          <p14:tracePt t="42347" x="5429250" y="1663700"/>
          <p14:tracePt t="42363" x="5441950" y="1676400"/>
          <p14:tracePt t="42380" x="5467350" y="1689100"/>
          <p14:tracePt t="42396" x="5486400" y="1695450"/>
          <p14:tracePt t="42413" x="5492750" y="1695450"/>
          <p14:tracePt t="42430" x="5518150" y="1695450"/>
          <p14:tracePt t="42447" x="5530850" y="1695450"/>
          <p14:tracePt t="42463" x="5575300" y="1682750"/>
          <p14:tracePt t="42480" x="5638800" y="1663700"/>
          <p14:tracePt t="42497" x="5689600" y="1600200"/>
          <p14:tracePt t="42513" x="5695950" y="1568450"/>
          <p14:tracePt t="42530" x="5708650" y="1524000"/>
          <p14:tracePt t="42547" x="5715000" y="1466850"/>
          <p14:tracePt t="42565" x="5721350" y="1377950"/>
          <p14:tracePt t="42580" x="5721350" y="1327150"/>
          <p14:tracePt t="42598" x="5721350" y="1270000"/>
          <p14:tracePt t="42614" x="5727700" y="1219200"/>
          <p14:tracePt t="42630" x="5727700" y="1187450"/>
          <p14:tracePt t="42647" x="5721350" y="1123950"/>
          <p14:tracePt t="42663" x="5721350" y="1092200"/>
          <p14:tracePt t="42680" x="5715000" y="1079500"/>
          <p14:tracePt t="42697" x="5708650" y="1066800"/>
          <p14:tracePt t="42714" x="5702300" y="1054100"/>
          <p14:tracePt t="42730" x="5683250" y="1035050"/>
          <p14:tracePt t="42747" x="5657850" y="1016000"/>
          <p14:tracePt t="42763" x="5619750" y="990600"/>
          <p14:tracePt t="42780" x="5568950" y="971550"/>
          <p14:tracePt t="42797" x="5499100" y="958850"/>
          <p14:tracePt t="42814" x="5391150" y="952500"/>
          <p14:tracePt t="42830" x="5359400" y="946150"/>
          <p14:tracePt t="42847" x="5314950" y="965200"/>
          <p14:tracePt t="42864" x="5302250" y="990600"/>
          <p14:tracePt t="42864" x="0" y="0"/>
        </p14:tracePtLst>
        <p14:tracePtLst>
          <p14:tracePt t="44094" x="2355850" y="3327400"/>
          <p14:tracePt t="44239" x="2355850" y="3314700"/>
          <p14:tracePt t="44248" x="2355850" y="3270250"/>
          <p14:tracePt t="44258" x="2349500" y="3244850"/>
          <p14:tracePt t="44271" x="2330450" y="3206750"/>
          <p14:tracePt t="44287" x="2317750" y="3168650"/>
          <p14:tracePt t="44304" x="2305050" y="3143250"/>
          <p14:tracePt t="44319" x="2292350" y="3124200"/>
          <p14:tracePt t="44333" x="2273300" y="3105150"/>
          <p14:tracePt t="44350" x="2209800" y="3054350"/>
          <p14:tracePt t="44366" x="2184400" y="3035300"/>
          <p14:tracePt t="44383" x="2178050" y="3035300"/>
          <p14:tracePt t="44424" x="2165350" y="3035300"/>
          <p14:tracePt t="44433" x="2159000" y="3035300"/>
          <p14:tracePt t="44434" x="2127250" y="3041650"/>
          <p14:tracePt t="44450" x="2063750" y="3079750"/>
          <p14:tracePt t="44467" x="1981200" y="3149600"/>
          <p14:tracePt t="44483" x="1892300" y="3213100"/>
          <p14:tracePt t="44500" x="1816100" y="3257550"/>
          <p14:tracePt t="44518" x="1733550" y="3308350"/>
          <p14:tracePt t="44533" x="1689100" y="3340100"/>
          <p14:tracePt t="44550" x="1625600" y="3378200"/>
          <p14:tracePt t="44567" x="1574800" y="3390900"/>
          <p14:tracePt t="44584" x="1530350" y="3416300"/>
          <p14:tracePt t="44602" x="1511300" y="3422650"/>
          <p14:tracePt t="44617" x="1460500" y="3454400"/>
          <p14:tracePt t="44633" x="1422400" y="3479800"/>
          <p14:tracePt t="44650" x="1390650" y="3498850"/>
          <p14:tracePt t="44667" x="1365250" y="3524250"/>
          <p14:tracePt t="44684" x="1346200" y="3543300"/>
          <p14:tracePt t="44702" x="1333500" y="3562350"/>
          <p14:tracePt t="44718" x="1289050" y="3606800"/>
          <p14:tracePt t="44734" x="1276350" y="3632200"/>
          <p14:tracePt t="44751" x="1257300" y="3651250"/>
          <p14:tracePt t="44767" x="1250950" y="3676650"/>
          <p14:tracePt t="44784" x="1238250" y="3708400"/>
          <p14:tracePt t="44800" x="1238250" y="3765550"/>
          <p14:tracePt t="44817" x="1238250" y="3784600"/>
          <p14:tracePt t="44834" x="1238250" y="3803650"/>
          <p14:tracePt t="44851" x="1244600" y="3822700"/>
          <p14:tracePt t="44867" x="1250950" y="3841750"/>
          <p14:tracePt t="44883" x="1276350" y="3867150"/>
          <p14:tracePt t="44901" x="1301750" y="3905250"/>
          <p14:tracePt t="44917" x="1365250" y="3962400"/>
          <p14:tracePt t="44934" x="1441450" y="4013200"/>
          <p14:tracePt t="44951" x="1600200" y="4070350"/>
          <p14:tracePt t="44969" x="1714500" y="4102100"/>
          <p14:tracePt t="44984" x="1828800" y="4133850"/>
          <p14:tracePt t="45001" x="1943100" y="4165600"/>
          <p14:tracePt t="45018" x="2051050" y="4178300"/>
          <p14:tracePt t="45034" x="2101850" y="4178300"/>
          <p14:tracePt t="45051" x="2139950" y="4159250"/>
          <p14:tracePt t="45068" x="2184400" y="4121150"/>
          <p14:tracePt t="45085" x="2216150" y="4083050"/>
          <p14:tracePt t="45100" x="2279650" y="4038600"/>
          <p14:tracePt t="45118" x="2317750" y="4013200"/>
          <p14:tracePt t="45134" x="2368550" y="3956050"/>
          <p14:tracePt t="45152" x="2381250" y="3911600"/>
          <p14:tracePt t="45168" x="2387600" y="3848100"/>
          <p14:tracePt t="45185" x="2387600" y="3784600"/>
          <p14:tracePt t="45201" x="2387600" y="3740150"/>
          <p14:tracePt t="45218" x="2387600" y="3708400"/>
          <p14:tracePt t="45235" x="2387600" y="3676650"/>
          <p14:tracePt t="45251" x="2381250" y="3632200"/>
          <p14:tracePt t="45268" x="2368550" y="3568700"/>
          <p14:tracePt t="45284" x="2362200" y="3530600"/>
          <p14:tracePt t="45302" x="2355850" y="3517900"/>
          <p14:tracePt t="45318" x="2355850" y="3505200"/>
          <p14:tracePt t="45335" x="2343150" y="3498850"/>
          <p14:tracePt t="45352" x="2330450" y="3486150"/>
          <p14:tracePt t="45368" x="2311400" y="3479800"/>
          <p14:tracePt t="45384" x="2247900" y="3473450"/>
          <p14:tracePt t="45403" x="2114550" y="3454400"/>
          <p14:tracePt t="45419" x="1981200" y="3435350"/>
          <p14:tracePt t="45435" x="1816100" y="3435350"/>
          <p14:tracePt t="45452" x="1752600" y="3435350"/>
          <p14:tracePt t="45469" x="1670050" y="3448050"/>
          <p14:tracePt t="45485" x="1600200" y="3454400"/>
          <p14:tracePt t="45502" x="1517650" y="3467100"/>
          <p14:tracePt t="45518" x="1466850" y="3479800"/>
          <p14:tracePt t="45535" x="1365250" y="3530600"/>
          <p14:tracePt t="45552" x="1320800" y="3568700"/>
          <p14:tracePt t="45569" x="1295400" y="3606800"/>
          <p14:tracePt t="45585" x="1270000" y="3638550"/>
          <p14:tracePt t="45602" x="1238250" y="3708400"/>
          <p14:tracePt t="45619" x="1200150" y="3778250"/>
          <p14:tracePt t="45636" x="1187450" y="3803650"/>
          <p14:tracePt t="45652" x="1187450" y="3829050"/>
          <p14:tracePt t="45668" x="1181100" y="3848100"/>
          <p14:tracePt t="45686" x="1181100" y="3873500"/>
          <p14:tracePt t="45702" x="1181100" y="3892550"/>
          <p14:tracePt t="45719" x="1219200" y="3962400"/>
          <p14:tracePt t="45737" x="1238250" y="3994150"/>
          <p14:tracePt t="45752" x="1250950" y="4013200"/>
          <p14:tracePt t="45769" x="1270000" y="4025900"/>
          <p14:tracePt t="45785" x="1301750" y="4057650"/>
          <p14:tracePt t="45802" x="1371600" y="4114800"/>
          <p14:tracePt t="45820" x="1562100" y="4197350"/>
          <p14:tracePt t="45836" x="1689100" y="4222750"/>
          <p14:tracePt t="45853" x="1885950" y="4235450"/>
          <p14:tracePt t="45869" x="2108200" y="4222750"/>
          <p14:tracePt t="45885" x="2317750" y="4210050"/>
          <p14:tracePt t="45903" x="2571750" y="4197350"/>
          <p14:tracePt t="45920" x="2819400" y="4184650"/>
          <p14:tracePt t="45935" x="2895600" y="4171950"/>
          <p14:tracePt t="45955" x="2908300" y="4159250"/>
          <p14:tracePt t="45969" x="2914650" y="4140200"/>
          <p14:tracePt t="45986" x="2921000" y="4127500"/>
          <p14:tracePt t="46003" x="2921000" y="4114800"/>
          <p14:tracePt t="46019" x="2921000" y="4089400"/>
          <p14:tracePt t="46036" x="2921000" y="4070350"/>
          <p14:tracePt t="46053" x="2921000" y="4057650"/>
          <p14:tracePt t="46069" x="2921000" y="4025900"/>
          <p14:tracePt t="46086" x="2908300" y="4000500"/>
          <p14:tracePt t="46103" x="2857500" y="3879850"/>
          <p14:tracePt t="46119" x="2819400" y="3829050"/>
          <p14:tracePt t="46136" x="2800350" y="3797300"/>
          <p14:tracePt t="46153" x="2794000" y="3784600"/>
          <p14:tracePt t="46171" x="2787650" y="3771900"/>
          <p14:tracePt t="46207" x="2781300" y="3765550"/>
          <p14:tracePt t="46271" x="2774950" y="3765550"/>
          <p14:tracePt t="46279" x="2762250" y="3765550"/>
          <p14:tracePt t="46287" x="2755900" y="3765550"/>
          <p14:tracePt t="46295" x="2724150" y="3765550"/>
          <p14:tracePt t="46303" x="2686050" y="3765550"/>
          <p14:tracePt t="46320" x="2628900" y="3771900"/>
          <p14:tracePt t="46336" x="2578100" y="3778250"/>
          <p14:tracePt t="46353" x="2559050" y="3778250"/>
          <p14:tracePt t="46370" x="2546350" y="3784600"/>
          <p14:tracePt t="46455" x="2540000" y="3784600"/>
          <p14:tracePt t="46463" x="2533650" y="3784600"/>
          <p14:tracePt t="46479" x="2520950" y="3784600"/>
          <p14:tracePt t="46487" x="2495550" y="3784600"/>
          <p14:tracePt t="46503" x="2470150" y="3784600"/>
          <p14:tracePt t="46504" x="2425700" y="3784600"/>
          <p14:tracePt t="46520" x="2387600" y="3778250"/>
          <p14:tracePt t="46537" x="2381250" y="3778250"/>
          <p14:tracePt t="46554" x="2374900" y="3778250"/>
          <p14:tracePt t="46569" x="2362200" y="3784600"/>
          <p14:tracePt t="46587" x="2355850" y="3784600"/>
          <p14:tracePt t="46603" x="2343150" y="3797300"/>
          <p14:tracePt t="46621" x="2324100" y="3835400"/>
          <p14:tracePt t="46638" x="2317750" y="3854450"/>
          <p14:tracePt t="46654" x="2305050" y="3892550"/>
          <p14:tracePt t="46671" x="2286000" y="3930650"/>
          <p14:tracePt t="46688" x="2279650" y="3956050"/>
          <p14:tracePt t="46704" x="2273300" y="3987800"/>
          <p14:tracePt t="46721" x="2273300" y="4025900"/>
          <p14:tracePt t="46737" x="2273300" y="4044950"/>
          <p14:tracePt t="46754" x="2286000" y="4064000"/>
          <p14:tracePt t="46771" x="2286000" y="4070350"/>
          <p14:tracePt t="46807" x="2292350" y="4070350"/>
          <p14:tracePt t="46823" x="2298700" y="4070350"/>
          <p14:tracePt t="46831" x="2305050" y="4070350"/>
          <p14:tracePt t="46853" x="2311400" y="4070350"/>
          <p14:tracePt t="46855" x="2330450" y="4076700"/>
          <p14:tracePt t="46870" x="2400300" y="4083050"/>
          <p14:tracePt t="46888" x="2476500" y="4083050"/>
          <p14:tracePt t="46903" x="2654300" y="4057650"/>
          <p14:tracePt t="46920" x="2736850" y="4038600"/>
          <p14:tracePt t="46937" x="2838450" y="4013200"/>
          <p14:tracePt t="46953" x="2927350" y="3975100"/>
          <p14:tracePt t="46970" x="2971800" y="3943350"/>
          <p14:tracePt t="46988" x="3028950" y="3873500"/>
          <p14:tracePt t="47005" x="3067050" y="3803650"/>
          <p14:tracePt t="47020" x="3073400" y="3765550"/>
          <p14:tracePt t="47037" x="3079750" y="3721100"/>
          <p14:tracePt t="47054" x="3079750" y="3663950"/>
          <p14:tracePt t="47071" x="3041650" y="3543300"/>
          <p14:tracePt t="47088" x="3016250" y="3498850"/>
          <p14:tracePt t="47104" x="3003550" y="3473450"/>
          <p14:tracePt t="47121" x="2965450" y="3429000"/>
          <p14:tracePt t="47138" x="2908300" y="3397250"/>
          <p14:tracePt t="47154" x="2838450" y="3359150"/>
          <p14:tracePt t="47171" x="2724150" y="3340100"/>
          <p14:tracePt t="47188" x="2654300" y="3333750"/>
          <p14:tracePt t="47205" x="2565400" y="3333750"/>
          <p14:tracePt t="47222" x="2463800" y="3340100"/>
          <p14:tracePt t="47237" x="2330450" y="3359150"/>
          <p14:tracePt t="47254" x="2171700" y="3403600"/>
          <p14:tracePt t="47271" x="2089150" y="3435350"/>
          <p14:tracePt t="47289" x="2006600" y="3498850"/>
          <p14:tracePt t="47305" x="1987550" y="3517900"/>
          <p14:tracePt t="47321" x="1974850" y="3549650"/>
          <p14:tracePt t="47339" x="1968500" y="3594100"/>
          <p14:tracePt t="47355" x="1962150" y="3638550"/>
          <p14:tracePt t="47372" x="1962150" y="3721100"/>
          <p14:tracePt t="47389" x="1962150" y="3752850"/>
          <p14:tracePt t="47405" x="1962150" y="3835400"/>
          <p14:tracePt t="47421" x="1968500" y="3854450"/>
          <p14:tracePt t="47438" x="2000250" y="3917950"/>
          <p14:tracePt t="47456" x="2025650" y="3943350"/>
          <p14:tracePt t="47472" x="2032000" y="3949700"/>
          <p14:tracePt t="47488" x="2038350" y="3956050"/>
          <p14:tracePt t="47505" x="2044700" y="3956050"/>
          <p14:tracePt t="47543" x="2057400" y="3956050"/>
          <p14:tracePt t="47551" x="2063750" y="3962400"/>
          <p14:tracePt t="47567" x="2070100" y="3968750"/>
          <p14:tracePt t="47575" x="2108200" y="3975100"/>
          <p14:tracePt t="47588" x="2120900" y="3975100"/>
          <p14:tracePt t="47605" x="2159000" y="3975100"/>
          <p14:tracePt t="47622" x="2222500" y="3981450"/>
          <p14:tracePt t="47638" x="2266950" y="3981450"/>
          <p14:tracePt t="47655" x="2368550" y="3956050"/>
          <p14:tracePt t="47671" x="2438400" y="3917950"/>
          <p14:tracePt t="47689" x="2540000" y="3860800"/>
          <p14:tracePt t="47705" x="2565400" y="3841750"/>
          <p14:tracePt t="47722" x="2571750" y="3829050"/>
          <p14:tracePt t="47738" x="2584450" y="3816350"/>
          <p14:tracePt t="47756" x="2597150" y="3797300"/>
          <p14:tracePt t="47773" x="2609850" y="3765550"/>
          <p14:tracePt t="47789" x="2609850" y="3752850"/>
          <p14:tracePt t="47806" x="2616200" y="3740150"/>
          <p14:tracePt t="47822" x="2616200" y="3727450"/>
          <p14:tracePt t="47839" x="2616200" y="3721100"/>
          <p14:tracePt t="47959" x="2603500" y="3721100"/>
          <p14:tracePt t="47967" x="2590800" y="3721100"/>
          <p14:tracePt t="47983" x="2571750" y="3721100"/>
          <p14:tracePt t="47991" x="2552700" y="3714750"/>
          <p14:tracePt t="48007" x="2501900" y="3714750"/>
          <p14:tracePt t="48015" x="2482850" y="3714750"/>
          <p14:tracePt t="48024" x="2413000" y="3714750"/>
          <p14:tracePt t="48040" x="2330450" y="3746500"/>
          <p14:tracePt t="48055" x="2286000" y="3778250"/>
          <p14:tracePt t="48073" x="2247900" y="3790950"/>
          <p14:tracePt t="48089" x="2216150" y="3810000"/>
          <p14:tracePt t="48105" x="2152650" y="3860800"/>
          <p14:tracePt t="48123" x="2120900" y="3879850"/>
          <p14:tracePt t="48139" x="2082800" y="3905250"/>
          <p14:tracePt t="48156" x="2057400" y="3924300"/>
          <p14:tracePt t="48172" x="2044700" y="3943350"/>
          <p14:tracePt t="48190" x="2038350" y="3943350"/>
          <p14:tracePt t="48206" x="2025650" y="3962400"/>
          <p14:tracePt t="48448" x="2032000" y="3962400"/>
          <p14:tracePt t="48455" x="2044700" y="3956050"/>
          <p14:tracePt t="48471" x="2057400" y="3937000"/>
          <p14:tracePt t="48490" x="2070100" y="3930650"/>
          <p14:tracePt t="48506" x="2095500" y="3917950"/>
          <p14:tracePt t="48506" x="2127250" y="3898900"/>
          <p14:tracePt t="48523" x="2190750" y="3822700"/>
          <p14:tracePt t="48540" x="2216150" y="3771900"/>
          <p14:tracePt t="48557" x="2222500" y="3714750"/>
          <p14:tracePt t="48574" x="2222500" y="3644900"/>
          <p14:tracePt t="48590" x="2203450" y="3581400"/>
          <p14:tracePt t="48606" x="2152650" y="3486150"/>
          <p14:tracePt t="48624" x="2101850" y="3416300"/>
          <p14:tracePt t="48640" x="2082800" y="3403600"/>
          <p14:tracePt t="48657" x="2044700" y="3384550"/>
          <p14:tracePt t="48674" x="2032000" y="3378200"/>
          <p14:tracePt t="48690" x="1987550" y="3378200"/>
          <p14:tracePt t="48707" x="1892300" y="3397250"/>
          <p14:tracePt t="48724" x="1778000" y="3429000"/>
          <p14:tracePt t="48740" x="1682750" y="3460750"/>
          <p14:tracePt t="48758" x="1581150" y="3492500"/>
          <p14:tracePt t="48773" x="1511300" y="3536950"/>
          <p14:tracePt t="48791" x="1473200" y="3562350"/>
          <p14:tracePt t="48807" x="1428750" y="3670300"/>
          <p14:tracePt t="48824" x="1422400" y="3708400"/>
          <p14:tracePt t="48840" x="1422400" y="3733800"/>
          <p14:tracePt t="48857" x="1422400" y="3759200"/>
          <p14:tracePt t="48874" x="1428750" y="3771900"/>
          <p14:tracePt t="48891" x="1447800" y="3784600"/>
          <p14:tracePt t="48907" x="1498600" y="3835400"/>
          <p14:tracePt t="48924" x="1562100" y="3873500"/>
          <p14:tracePt t="48940" x="1670050" y="3930650"/>
          <p14:tracePt t="48957" x="1809750" y="3994150"/>
          <p14:tracePt t="48974" x="1930400" y="4025900"/>
          <p14:tracePt t="48990" x="2038350" y="4057650"/>
          <p14:tracePt t="49009" x="2178050" y="4089400"/>
          <p14:tracePt t="49024" x="2216150" y="4102100"/>
          <p14:tracePt t="49040" x="2241550" y="4108450"/>
          <p14:tracePt t="49057" x="2266950" y="4108450"/>
          <p14:tracePt t="49073" x="2286000" y="4108450"/>
          <p14:tracePt t="49090" x="2305050" y="4108450"/>
          <p14:tracePt t="49107" x="2336800" y="4108450"/>
          <p14:tracePt t="49124" x="2349500" y="4108450"/>
          <p14:tracePt t="49141" x="2362200" y="4108450"/>
          <p14:tracePt t="49157" x="2368550" y="4108450"/>
          <p14:tracePt t="49223" x="2374900" y="4108450"/>
          <p14:tracePt t="49776" x="2381250" y="4108450"/>
          <p14:tracePt t="49783" x="2387600" y="4108450"/>
          <p14:tracePt t="49792" x="2400300" y="4108450"/>
          <p14:tracePt t="49799" x="2413000" y="4102100"/>
          <p14:tracePt t="49825" x="2425700" y="4095750"/>
          <p14:tracePt t="49831" x="2457450" y="4083050"/>
          <p14:tracePt t="49842" x="2463800" y="4070350"/>
          <p14:tracePt t="49859" x="2470150" y="4070350"/>
          <p14:tracePt t="49875" x="2476500" y="4064000"/>
          <p14:tracePt t="49928" x="2476500" y="4057650"/>
          <p14:tracePt t="49959" x="2482850" y="4051300"/>
          <p14:tracePt t="49975" x="2489200" y="4044950"/>
          <p14:tracePt t="49983" x="2495550" y="4038600"/>
          <p14:tracePt t="50071" x="2495550" y="4032250"/>
          <p14:tracePt t="50101" x="2495550" y="4025900"/>
          <p14:tracePt t="50391" x="2501900" y="4025900"/>
          <p14:tracePt t="50402" x="2514600" y="4032250"/>
          <p14:tracePt t="50423" x="2546350" y="4038600"/>
          <p14:tracePt t="50435" x="2565400" y="4038600"/>
          <p14:tracePt t="50439" x="2590800" y="4051300"/>
          <p14:tracePt t="50447" x="2647950" y="4064000"/>
          <p14:tracePt t="50463" x="2686050" y="4076700"/>
          <p14:tracePt t="50476" x="2698750" y="4076700"/>
          <p14:tracePt t="50783" x="2692400" y="4070350"/>
          <p14:tracePt t="50791" x="2686050" y="4064000"/>
          <p14:tracePt t="50799" x="2679700" y="4051300"/>
          <p14:tracePt t="50807" x="2673350" y="4051300"/>
          <p14:tracePt t="50831" x="2647950" y="4025900"/>
          <p14:tracePt t="50839" x="2641600" y="4013200"/>
          <p14:tracePt t="50860" x="2603500" y="3981450"/>
          <p14:tracePt t="50877" x="2590800" y="3968750"/>
          <p14:tracePt t="50879" x="2584450" y="3962400"/>
          <p14:tracePt t="51343" x="2590800" y="3962400"/>
          <p14:tracePt t="51353" x="2609850" y="3962400"/>
          <p14:tracePt t="51359" x="2622550" y="3962400"/>
          <p14:tracePt t="51365" x="2635250" y="3962400"/>
          <p14:tracePt t="51379" x="2641600" y="3962400"/>
          <p14:tracePt t="51395" x="2647950" y="3962400"/>
          <p14:tracePt t="51439" x="2654300" y="3962400"/>
          <p14:tracePt t="51455" x="2660650" y="3962400"/>
          <p14:tracePt t="51488" x="2667000" y="3962400"/>
          <p14:tracePt t="51511" x="2667000" y="3956050"/>
          <p14:tracePt t="51591" x="2673350" y="3956050"/>
          <p14:tracePt t="51735" x="2679700" y="3956050"/>
          <p14:tracePt t="51783" x="2686050" y="3956050"/>
          <p14:tracePt t="51799" x="2686050" y="3949700"/>
          <p14:tracePt t="51812" x="2692400" y="3949700"/>
          <p14:tracePt t="51839" x="2698750" y="3949700"/>
          <p14:tracePt t="52208" x="2705100" y="3949700"/>
          <p14:tracePt t="52215" x="2711450" y="3949700"/>
          <p14:tracePt t="52240" x="2717800" y="3949700"/>
          <p14:tracePt t="52263" x="2717800" y="3943350"/>
          <p14:tracePt t="52279" x="2724150" y="3943350"/>
          <p14:tracePt t="52327" x="2730500" y="3943350"/>
          <p14:tracePt t="52767" x="2736850" y="3943350"/>
          <p14:tracePt t="52991" x="2736850" y="3937000"/>
          <p14:tracePt t="53007" x="2743200" y="3937000"/>
          <p14:tracePt t="53032" x="2749550" y="3930650"/>
          <p14:tracePt t="53071" x="2755900" y="3924300"/>
          <p14:tracePt t="53103" x="2755900" y="3917950"/>
          <p14:tracePt t="53127" x="2762250" y="3911600"/>
          <p14:tracePt t="53135" x="2768600" y="3911600"/>
          <p14:tracePt t="53183" x="2768600" y="3905250"/>
          <p14:tracePt t="53191" x="2774950" y="3905250"/>
          <p14:tracePt t="53215" x="2781300" y="3898900"/>
          <p14:tracePt t="53239" x="2787650" y="3898900"/>
          <p14:tracePt t="53279" x="2794000" y="3898900"/>
          <p14:tracePt t="53290" x="2800350" y="3898900"/>
          <p14:tracePt t="53306" x="2806700" y="3898900"/>
          <p14:tracePt t="53351" x="2813050" y="3898900"/>
          <p14:tracePt t="53447" x="2819400" y="3898900"/>
          <p14:tracePt t="53575" x="2825750" y="3898900"/>
          <p14:tracePt t="53671" x="2832100" y="3898900"/>
          <p14:tracePt t="53711" x="2838450" y="3898900"/>
          <p14:tracePt t="53798" x="2844800" y="3898900"/>
          <p14:tracePt t="53839" x="2844800" y="3905250"/>
          <p14:tracePt t="54047" x="2844800" y="3911600"/>
          <p14:tracePt t="54576" x="0" y="0"/>
        </p14:tracePtLst>
        <p14:tracePtLst>
          <p14:tracePt t="57103" x="1765300" y="3676650"/>
          <p14:tracePt t="57222" x="1758950" y="3676650"/>
          <p14:tracePt t="57375" x="1752600" y="3676650"/>
          <p14:tracePt t="57383" x="1739900" y="3676650"/>
          <p14:tracePt t="57391" x="1727200" y="3670300"/>
          <p14:tracePt t="57398" x="1714500" y="3670300"/>
          <p14:tracePt t="57407" x="1689100" y="3663950"/>
          <p14:tracePt t="57423" x="1670050" y="3663950"/>
          <p14:tracePt t="57423" x="1663700" y="3663950"/>
          <p14:tracePt t="57439" x="1657350" y="3663950"/>
          <p14:tracePt t="57454" x="1625600" y="3663950"/>
          <p14:tracePt t="57471" x="1612900" y="3670300"/>
          <p14:tracePt t="57488" x="1574800" y="3689350"/>
          <p14:tracePt t="57504" x="1543050" y="3721100"/>
          <p14:tracePt t="57521" x="1517650" y="3752850"/>
          <p14:tracePt t="57537" x="1485900" y="3790950"/>
          <p14:tracePt t="57554" x="1447800" y="3822700"/>
          <p14:tracePt t="57571" x="1416050" y="3860800"/>
          <p14:tracePt t="57588" x="1409700" y="3879850"/>
          <p14:tracePt t="57605" x="1403350" y="3911600"/>
          <p14:tracePt t="57622" x="1397000" y="3930650"/>
          <p14:tracePt t="57622" x="1397000" y="3949700"/>
          <p14:tracePt t="57639" x="1390650" y="3968750"/>
          <p14:tracePt t="57655" x="1390650" y="4006850"/>
          <p14:tracePt t="57671" x="1390650" y="4032250"/>
          <p14:tracePt t="57688" x="1390650" y="4070350"/>
          <p14:tracePt t="57705" x="1397000" y="4102100"/>
          <p14:tracePt t="57722" x="1416050" y="4127500"/>
          <p14:tracePt t="57738" x="1428750" y="4152900"/>
          <p14:tracePt t="57755" x="1435100" y="4152900"/>
          <p14:tracePt t="57772" x="1447800" y="4159250"/>
          <p14:tracePt t="57788" x="1454150" y="4159250"/>
          <p14:tracePt t="57805" x="1473200" y="4159250"/>
          <p14:tracePt t="57822" x="1511300" y="4159250"/>
          <p14:tracePt t="57839" x="1581150" y="4152900"/>
          <p14:tracePt t="57858" x="1670050" y="4114800"/>
          <p14:tracePt t="57872" x="1701800" y="4102100"/>
          <p14:tracePt t="57888" x="1860550" y="4038600"/>
          <p14:tracePt t="57906" x="1924050" y="4019550"/>
          <p14:tracePt t="57922" x="2006600" y="3994150"/>
          <p14:tracePt t="57939" x="2051050" y="3981450"/>
          <p14:tracePt t="57955" x="2076450" y="3975100"/>
          <p14:tracePt t="57990" x="2082800" y="3956050"/>
          <p14:tracePt t="58005" x="2089150" y="3949700"/>
          <p14:tracePt t="58006" x="2089150" y="3911600"/>
          <p14:tracePt t="58022" x="2095500" y="3873500"/>
          <p14:tracePt t="58039" x="2101850" y="3854450"/>
          <p14:tracePt t="58055" x="2108200" y="3822700"/>
          <p14:tracePt t="58076" x="2120900" y="3816350"/>
          <p14:tracePt t="58089" x="2127250" y="3778250"/>
          <p14:tracePt t="58106" x="2127250" y="3746500"/>
          <p14:tracePt t="58122" x="2127250" y="3727450"/>
          <p14:tracePt t="58139" x="2127250" y="3721100"/>
          <p14:tracePt t="58155" x="2127250" y="3708400"/>
          <p14:tracePt t="58172" x="2101850" y="3689350"/>
          <p14:tracePt t="58189" x="2095500" y="3676650"/>
          <p14:tracePt t="58206" x="2051050" y="3638550"/>
          <p14:tracePt t="58223" x="2038350" y="3625850"/>
          <p14:tracePt t="58240" x="2012950" y="3619500"/>
          <p14:tracePt t="58256" x="1962150" y="3600450"/>
          <p14:tracePt t="58272" x="1924050" y="3594100"/>
          <p14:tracePt t="58291" x="1758950" y="3568700"/>
          <p14:tracePt t="58306" x="1619250" y="3549650"/>
          <p14:tracePt t="58322" x="1466850" y="3530600"/>
          <p14:tracePt t="58339" x="1301750" y="3524250"/>
          <p14:tracePt t="58356" x="1136650" y="3543300"/>
          <p14:tracePt t="58373" x="1123950" y="3556000"/>
          <p14:tracePt t="58389" x="1104900" y="3568700"/>
          <p14:tracePt t="58406" x="1092200" y="3600450"/>
          <p14:tracePt t="58423" x="1079500" y="3632200"/>
          <p14:tracePt t="58440" x="1054100" y="3689350"/>
          <p14:tracePt t="58456" x="1047750" y="3727450"/>
          <p14:tracePt t="58473" x="1047750" y="3740150"/>
          <p14:tracePt t="58490" x="1054100" y="3810000"/>
          <p14:tracePt t="58508" x="1085850" y="3892550"/>
          <p14:tracePt t="58523" x="1111250" y="3937000"/>
          <p14:tracePt t="58539" x="1143000" y="3987800"/>
          <p14:tracePt t="58556" x="1200150" y="4051300"/>
          <p14:tracePt t="58573" x="1238250" y="4083050"/>
          <p14:tracePt t="58589" x="1295400" y="4114800"/>
          <p14:tracePt t="58607" x="1308100" y="4114800"/>
          <p14:tracePt t="58623" x="1327150" y="4114800"/>
          <p14:tracePt t="58640" x="1422400" y="4114800"/>
          <p14:tracePt t="58656" x="1473200" y="4114800"/>
          <p14:tracePt t="58673" x="1517650" y="4114800"/>
          <p14:tracePt t="58689" x="1733550" y="4089400"/>
          <p14:tracePt t="58707" x="1892300" y="4044950"/>
          <p14:tracePt t="58723" x="2152650" y="4013200"/>
          <p14:tracePt t="58739" x="2292350" y="4013200"/>
          <p14:tracePt t="58756" x="2419350" y="4013200"/>
          <p14:tracePt t="58772" x="2482850" y="3981450"/>
          <p14:tracePt t="58790" x="2514600" y="3930650"/>
          <p14:tracePt t="58807" x="2514600" y="3917950"/>
          <p14:tracePt t="58823" x="2514600" y="3911600"/>
          <p14:tracePt t="58840" x="2514600" y="3892550"/>
          <p14:tracePt t="58856" x="2508250" y="3879850"/>
          <p14:tracePt t="58873" x="2508250" y="3867150"/>
          <p14:tracePt t="58890" x="2495550" y="3848100"/>
          <p14:tracePt t="58908" x="2482850" y="3841750"/>
          <p14:tracePt t="58924" x="2457450" y="3829050"/>
          <p14:tracePt t="58941" x="2451100" y="3816350"/>
          <p14:tracePt t="58957" x="2413000" y="3797300"/>
          <p14:tracePt t="58974" x="2400300" y="3797300"/>
          <p14:tracePt t="58991" x="2400300" y="3790950"/>
          <p14:tracePt t="59007" x="2387600" y="3790950"/>
          <p14:tracePt t="59023" x="2362200" y="3778250"/>
          <p14:tracePt t="59042" x="2330450" y="3765550"/>
          <p14:tracePt t="59057" x="2273300" y="3752850"/>
          <p14:tracePt t="59073" x="2203450" y="3740150"/>
          <p14:tracePt t="59090" x="2133600" y="3721100"/>
          <p14:tracePt t="59107" x="2032000" y="3702050"/>
          <p14:tracePt t="59124" x="1917700" y="3683000"/>
          <p14:tracePt t="59141" x="1809750" y="3670300"/>
          <p14:tracePt t="59158" x="1739900" y="3657600"/>
          <p14:tracePt t="59174" x="1708150" y="3657600"/>
          <p14:tracePt t="59350" x="0" y="0"/>
        </p14:tracePtLst>
        <p14:tracePtLst>
          <p14:tracePt t="64700" x="1727200" y="4629150"/>
          <p14:tracePt t="64847" x="1739900" y="4629150"/>
          <p14:tracePt t="64863" x="1758950" y="4629150"/>
          <p14:tracePt t="64871" x="1771650" y="4629150"/>
          <p14:tracePt t="64879" x="1778000" y="4629150"/>
          <p14:tracePt t="64887" x="1816100" y="4629150"/>
          <p14:tracePt t="64901" x="1841500" y="4629150"/>
          <p14:tracePt t="64918" x="1860550" y="4622800"/>
          <p14:tracePt t="64918" x="1873250" y="4622800"/>
          <p14:tracePt t="64935" x="1885950" y="4622800"/>
          <p14:tracePt t="65007" x="1892300" y="4622800"/>
          <p14:tracePt t="65023" x="1898650" y="4622800"/>
          <p14:tracePt t="65031" x="1905000" y="4622800"/>
          <p14:tracePt t="65039" x="1917700" y="4622800"/>
          <p14:tracePt t="65047" x="1924050" y="4622800"/>
          <p14:tracePt t="65068" x="1936750" y="4622800"/>
          <p14:tracePt t="65085" x="1943100" y="4622800"/>
          <p14:tracePt t="65087" x="1962150" y="4629150"/>
          <p14:tracePt t="65103" x="2000250" y="4648200"/>
          <p14:tracePt t="65118" x="2032000" y="4654550"/>
          <p14:tracePt t="65135" x="2114550" y="4667250"/>
          <p14:tracePt t="65152" x="2184400" y="4673600"/>
          <p14:tracePt t="65170" x="2216150" y="4673600"/>
          <p14:tracePt t="65185" x="2286000" y="4673600"/>
          <p14:tracePt t="65203" x="2368550" y="4679950"/>
          <p14:tracePt t="65220" x="2400300" y="4686300"/>
          <p14:tracePt t="65235" x="2432050" y="4692650"/>
          <p14:tracePt t="65251" x="2444750" y="4692650"/>
          <p14:tracePt t="65407" x="2451100" y="4692650"/>
          <p14:tracePt t="65415" x="2457450" y="4692650"/>
          <p14:tracePt t="65439" x="2463800" y="4699000"/>
          <p14:tracePt t="65447" x="2476500" y="4705350"/>
          <p14:tracePt t="65463" x="2482850" y="4705350"/>
          <p14:tracePt t="65471" x="2489200" y="4705350"/>
          <p14:tracePt t="65479" x="2489200" y="4711700"/>
          <p14:tracePt t="65487" x="2514600" y="4718050"/>
          <p14:tracePt t="65502" x="2565400" y="4730750"/>
          <p14:tracePt t="65527" x="2616200" y="4743450"/>
          <p14:tracePt t="65535" x="2660650" y="4749800"/>
          <p14:tracePt t="65554" x="2730500" y="4762500"/>
          <p14:tracePt t="65569" x="2774950" y="4768850"/>
          <p14:tracePt t="65585" x="2851150" y="4775200"/>
          <p14:tracePt t="65602" x="2870200" y="4775200"/>
          <p14:tracePt t="65619" x="2882900" y="4781550"/>
          <p14:tracePt t="65687" x="2889250" y="4781550"/>
          <p14:tracePt t="65695" x="2895600" y="4781550"/>
          <p14:tracePt t="65703" x="2908300" y="4787900"/>
          <p14:tracePt t="65711" x="2921000" y="4787900"/>
          <p14:tracePt t="65719" x="2952750" y="4787900"/>
          <p14:tracePt t="65736" x="2971800" y="4794250"/>
          <p14:tracePt t="65752" x="2990850" y="4800600"/>
          <p14:tracePt t="65769" x="2997200" y="4800600"/>
          <p14:tracePt t="65786" x="3009900" y="4806950"/>
          <p14:tracePt t="65802" x="3022600" y="4813300"/>
          <p14:tracePt t="65820" x="3028950" y="4813300"/>
          <p14:tracePt t="65863" x="3041650" y="4813300"/>
          <p14:tracePt t="65879" x="3048000" y="4813300"/>
          <p14:tracePt t="65894" x="3086100" y="4819650"/>
          <p14:tracePt t="65903" x="3111500" y="4819650"/>
          <p14:tracePt t="65910" x="3149600" y="4826000"/>
          <p14:tracePt t="65921" x="3200400" y="4832350"/>
          <p14:tracePt t="65936" x="3244850" y="4838700"/>
          <p14:tracePt t="65953" x="3282950" y="4851400"/>
          <p14:tracePt t="65970" x="3308350" y="4851400"/>
          <p14:tracePt t="65986" x="3371850" y="4857750"/>
          <p14:tracePt t="66003" x="3390900" y="4857750"/>
          <p14:tracePt t="66019" x="3409950" y="4857750"/>
          <p14:tracePt t="66036" x="3435350" y="4857750"/>
          <p14:tracePt t="66053" x="3467100" y="4857750"/>
          <p14:tracePt t="66069" x="3517900" y="4832350"/>
          <p14:tracePt t="66086" x="3587750" y="4794250"/>
          <p14:tracePt t="66103" x="3663950" y="4756150"/>
          <p14:tracePt t="66120" x="3708400" y="4730750"/>
          <p14:tracePt t="66136" x="3746500" y="4724400"/>
          <p14:tracePt t="66154" x="3765550" y="4718050"/>
          <p14:tracePt t="66170" x="3778250" y="4711700"/>
          <p14:tracePt t="66186" x="3816350" y="4711700"/>
          <p14:tracePt t="66203" x="3835400" y="4699000"/>
          <p14:tracePt t="66220" x="3873500" y="4692650"/>
          <p14:tracePt t="66236" x="3917950" y="4673600"/>
          <p14:tracePt t="66253" x="3943350" y="4667250"/>
          <p14:tracePt t="66270" x="3962400" y="4660900"/>
          <p14:tracePt t="66311" x="3968750" y="4660900"/>
          <p14:tracePt t="66367" x="3975100" y="4660900"/>
          <p14:tracePt t="66423" x="3981450" y="4660900"/>
          <p14:tracePt t="66431" x="3994150" y="4660900"/>
          <p14:tracePt t="66439" x="4006850" y="4667250"/>
          <p14:tracePt t="66453" x="4013200" y="4667250"/>
          <p14:tracePt t="66453" x="4051300" y="4667250"/>
          <p14:tracePt t="66470" x="4102100" y="4673600"/>
          <p14:tracePt t="66487" x="4114800" y="4673600"/>
          <p14:tracePt t="66504" x="4133850" y="4679950"/>
          <p14:tracePt t="66521" x="4152900" y="4686300"/>
          <p14:tracePt t="66538" x="4178300" y="4686300"/>
          <p14:tracePt t="66554" x="4197350" y="4686300"/>
          <p14:tracePt t="66570" x="4210050" y="4686300"/>
          <p14:tracePt t="66589" x="4235450" y="4686300"/>
          <p14:tracePt t="66603" x="4279900" y="4686300"/>
          <p14:tracePt t="66621" x="4337050" y="4692650"/>
          <p14:tracePt t="66637" x="4349750" y="4692650"/>
          <p14:tracePt t="66654" x="4368800" y="4692650"/>
          <p14:tracePt t="66670" x="4381500" y="4692650"/>
          <p14:tracePt t="66688" x="4406900" y="4692650"/>
          <p14:tracePt t="66704" x="4419600" y="4692650"/>
          <p14:tracePt t="66720" x="4425950" y="4692650"/>
          <p14:tracePt t="66737" x="4432300" y="4692650"/>
          <p14:tracePt t="66775" x="4438650" y="4692650"/>
          <p14:tracePt t="66799" x="4457700" y="4692650"/>
          <p14:tracePt t="66804" x="4464050" y="4692650"/>
          <p14:tracePt t="66821" x="4483100" y="4692650"/>
          <p14:tracePt t="66821" x="4533900" y="4705350"/>
          <p14:tracePt t="66838" x="4578350" y="4718050"/>
          <p14:tracePt t="66855" x="4660900" y="4730750"/>
          <p14:tracePt t="66871" x="4718050" y="4737100"/>
          <p14:tracePt t="66888" x="4756150" y="4737100"/>
          <p14:tracePt t="66904" x="4775200" y="4737100"/>
          <p14:tracePt t="66991" x="4787900" y="4737100"/>
          <p14:tracePt t="67007" x="4787900" y="4730750"/>
          <p14:tracePt t="67031" x="4794250" y="4730750"/>
          <p14:tracePt t="67055" x="4800600" y="4730750"/>
          <p14:tracePt t="67080" x="4813300" y="4730750"/>
          <p14:tracePt t="67081" x="4819650" y="4730750"/>
          <p14:tracePt t="67088" x="4832350" y="4730750"/>
          <p14:tracePt t="67423" x="4845050" y="4724400"/>
          <p14:tracePt t="67431" x="4857750" y="4724400"/>
          <p14:tracePt t="67439" x="4895850" y="4724400"/>
          <p14:tracePt t="67455" x="4914900" y="4724400"/>
          <p14:tracePt t="67455" x="4965700" y="4737100"/>
          <p14:tracePt t="67471" x="5035550" y="4749800"/>
          <p14:tracePt t="67488" x="5080000" y="4749800"/>
          <p14:tracePt t="67505" x="5105400" y="4749800"/>
          <p14:tracePt t="67522" x="5118100" y="4749800"/>
          <p14:tracePt t="67575" x="5124450" y="4749800"/>
          <p14:tracePt t="67647" x="5130800" y="4749800"/>
          <p14:tracePt t="67719" x="5137150" y="4749800"/>
          <p14:tracePt t="67735" x="5143500" y="4743450"/>
          <p14:tracePt t="67743" x="5149850" y="4737100"/>
          <p14:tracePt t="67759" x="5156200" y="4730750"/>
          <p14:tracePt t="67767" x="5162550" y="4730750"/>
          <p14:tracePt t="67775" x="5168900" y="4730750"/>
          <p14:tracePt t="67792" x="5200650" y="4718050"/>
          <p14:tracePt t="67805" x="5219700" y="4711700"/>
          <p14:tracePt t="67822" x="5232400" y="4705350"/>
          <p14:tracePt t="68023" x="5238750" y="4705350"/>
          <p14:tracePt t="68039" x="5251450" y="4705350"/>
          <p14:tracePt t="68047" x="5264150" y="4705350"/>
          <p14:tracePt t="68064" x="5289550" y="4699000"/>
          <p14:tracePt t="68065" x="5308600" y="4699000"/>
          <p14:tracePt t="68072" x="5334000" y="4699000"/>
          <p14:tracePt t="68089" x="5359400" y="4705350"/>
          <p14:tracePt t="68106" x="5378450" y="4705350"/>
          <p14:tracePt t="68123" x="5384800" y="4705350"/>
          <p14:tracePt t="68215" x="5391150" y="4705350"/>
          <p14:tracePt t="68223" x="5397500" y="4705350"/>
          <p14:tracePt t="68295" x="5397500" y="4711700"/>
          <p14:tracePt t="68315" x="5397500" y="4718050"/>
          <p14:tracePt t="68319" x="5391150" y="4724400"/>
          <p14:tracePt t="68327" x="5365750" y="4749800"/>
          <p14:tracePt t="68327" x="5353050" y="4762500"/>
          <p14:tracePt t="68344" x="5346700" y="4768850"/>
          <p14:tracePt t="68357" x="5321300" y="4781550"/>
          <p14:tracePt t="68373" x="5308600" y="4781550"/>
          <p14:tracePt t="68390" x="5276850" y="4781550"/>
          <p14:tracePt t="68407" x="5200650" y="4794250"/>
          <p14:tracePt t="68424" x="5130800" y="4819650"/>
          <p14:tracePt t="68441" x="5080000" y="4845050"/>
          <p14:tracePt t="68457" x="4984750" y="4876800"/>
          <p14:tracePt t="68473" x="4889500" y="4895850"/>
          <p14:tracePt t="68491" x="4800600" y="4927600"/>
          <p14:tracePt t="68508" x="4705350" y="4959350"/>
          <p14:tracePt t="68524" x="4648200" y="4984750"/>
          <p14:tracePt t="68541" x="4533900" y="5016500"/>
          <p14:tracePt t="68558" x="4495800" y="5016500"/>
          <p14:tracePt t="68574" x="4470400" y="5016500"/>
          <p14:tracePt t="68590" x="4432300" y="5016500"/>
          <p14:tracePt t="68607" x="4413250" y="5010150"/>
          <p14:tracePt t="68655" x="4406900" y="5003800"/>
          <p14:tracePt t="68671" x="4406900" y="4991100"/>
          <p14:tracePt t="68682" x="4381500" y="4965700"/>
          <p14:tracePt t="68687" x="4381500" y="4953000"/>
          <p14:tracePt t="68707" x="4368800" y="4940300"/>
          <p14:tracePt t="68708" x="4362450" y="4927600"/>
          <p14:tracePt t="68743" x="4356100" y="4921250"/>
          <p14:tracePt t="68751" x="4343400" y="4908550"/>
          <p14:tracePt t="68759" x="4330700" y="4908550"/>
          <p14:tracePt t="68775" x="4298950" y="4902200"/>
          <p14:tracePt t="68791" x="4241800" y="4902200"/>
          <p14:tracePt t="68807" x="4216400" y="4902200"/>
          <p14:tracePt t="68824" x="4191000" y="4902200"/>
          <p14:tracePt t="68841" x="4159250" y="4889500"/>
          <p14:tracePt t="68858" x="4140200" y="4889500"/>
          <p14:tracePt t="68874" x="4108450" y="4876800"/>
          <p14:tracePt t="68911" x="4102100" y="4876800"/>
          <p14:tracePt t="69015" x="4102100" y="4870450"/>
          <p14:tracePt t="69063" x="4095750" y="4870450"/>
          <p14:tracePt t="69111" x="4089400" y="4870450"/>
          <p14:tracePt t="69391" x="4083050" y="4870450"/>
          <p14:tracePt t="69415" x="4076700" y="4870450"/>
          <p14:tracePt t="69423" x="4070350" y="4870450"/>
          <p14:tracePt t="69455" x="4064000" y="4870450"/>
          <p14:tracePt t="69467" x="4057650" y="4870450"/>
          <p14:tracePt t="69495" x="4051300" y="4870450"/>
          <p14:tracePt t="69527" x="4038600" y="4870450"/>
          <p14:tracePt t="69535" x="4032250" y="4870450"/>
          <p14:tracePt t="69543" x="4025900" y="4876800"/>
          <p14:tracePt t="69559" x="4019550" y="4876800"/>
          <p14:tracePt t="69567" x="4006850" y="4876800"/>
          <p14:tracePt t="69576" x="4000500" y="4876800"/>
          <p14:tracePt t="69609" x="3994150" y="4876800"/>
          <p14:tracePt t="69639" x="3987800" y="4876800"/>
          <p14:tracePt t="69663" x="3981450" y="4876800"/>
          <p14:tracePt t="69685" x="3975100" y="4870450"/>
          <p14:tracePt t="69759" x="3968750" y="4870450"/>
          <p14:tracePt t="69772" x="3962400" y="4870450"/>
          <p14:tracePt t="69871" x="3949700" y="4857750"/>
          <p14:tracePt t="69999" x="3943350" y="4857750"/>
          <p14:tracePt t="70015" x="3937000" y="4857750"/>
          <p14:tracePt t="70031" x="3937000" y="4851400"/>
          <p14:tracePt t="70103" x="3937000" y="4845050"/>
          <p14:tracePt t="70159" x="3930650" y="4838700"/>
          <p14:tracePt t="70191" x="3930650" y="4832350"/>
          <p14:tracePt t="70247" x="3924300" y="4832350"/>
          <p14:tracePt t="70727" x="3924300" y="4826000"/>
          <p14:tracePt t="70735" x="3930650" y="4819650"/>
          <p14:tracePt t="70744" x="3937000" y="4813300"/>
          <p14:tracePt t="70760" x="3943350" y="4806950"/>
          <p14:tracePt t="70767" x="3956050" y="4800600"/>
          <p14:tracePt t="70778" x="3962400" y="4794250"/>
          <p14:tracePt t="70794" x="3975100" y="4794250"/>
          <p14:tracePt t="70810" x="3975100" y="4787900"/>
          <p14:tracePt t="71463" x="3981450" y="4781550"/>
          <p14:tracePt t="71472" x="3994150" y="4775200"/>
          <p14:tracePt t="71495" x="4000500" y="4775200"/>
          <p14:tracePt t="71519" x="4006850" y="4768850"/>
          <p14:tracePt t="72071" x="4013200" y="4762500"/>
          <p14:tracePt t="72079" x="4051300" y="4762500"/>
          <p14:tracePt t="72088" x="4064000" y="4762500"/>
          <p14:tracePt t="72096" x="4102100" y="4762500"/>
          <p14:tracePt t="72119" x="4146550" y="4762500"/>
          <p14:tracePt t="72131" x="4165600" y="4762500"/>
          <p14:tracePt t="72147" x="4191000" y="4762500"/>
          <p14:tracePt t="72163" x="4203700" y="4762500"/>
          <p14:tracePt t="72179" x="4222750" y="4762500"/>
          <p14:tracePt t="72196" x="4254500" y="4762500"/>
          <p14:tracePt t="72213" x="4298950" y="4762500"/>
          <p14:tracePt t="72230" x="4419600" y="4762500"/>
          <p14:tracePt t="72247" x="4470400" y="4762500"/>
          <p14:tracePt t="72264" x="4521200" y="4762500"/>
          <p14:tracePt t="72280" x="4533900" y="4762500"/>
          <p14:tracePt t="72296" x="4540250" y="4762500"/>
          <p14:tracePt t="72313" x="4559300" y="4762500"/>
          <p14:tracePt t="72330" x="4584700" y="4762500"/>
          <p14:tracePt t="72346" x="4610100" y="4762500"/>
          <p14:tracePt t="72363" x="4629150" y="4762500"/>
          <p14:tracePt t="72399" x="4641850" y="4762500"/>
          <p14:tracePt t="72743" x="4654550" y="4762500"/>
          <p14:tracePt t="72751" x="4667250" y="4762500"/>
          <p14:tracePt t="72759" x="4673600" y="4762500"/>
          <p14:tracePt t="72764" x="4718050" y="4762500"/>
          <p14:tracePt t="72781" x="4756150" y="4762500"/>
          <p14:tracePt t="72797" x="4787900" y="4762500"/>
          <p14:tracePt t="72814" x="4819650" y="4768850"/>
          <p14:tracePt t="73468" x="0" y="0"/>
        </p14:tracePtLst>
        <p14:tracePtLst>
          <p14:tracePt t="74156" x="5149850" y="4730750"/>
          <p14:tracePt t="74207" x="5156200" y="4730750"/>
          <p14:tracePt t="74215" x="5181600" y="4749800"/>
          <p14:tracePt t="74231" x="5187950" y="4756150"/>
          <p14:tracePt t="74239" x="5251450" y="4781550"/>
          <p14:tracePt t="74254" x="5289550" y="4800600"/>
          <p14:tracePt t="74270" x="5473700" y="4851400"/>
          <p14:tracePt t="74287" x="5600700" y="4889500"/>
          <p14:tracePt t="74303" x="5721350" y="4927600"/>
          <p14:tracePt t="74319" x="5880100" y="4953000"/>
          <p14:tracePt t="74334" x="6064250" y="4965700"/>
          <p14:tracePt t="74350" x="6223000" y="4921250"/>
          <p14:tracePt t="74383" x="6324600" y="4883150"/>
          <p14:tracePt t="74399" x="6426200" y="4832350"/>
          <p14:tracePt t="74417" x="6540500" y="4800600"/>
          <p14:tracePt t="74433" x="6743700" y="4768850"/>
          <p14:tracePt t="74438" x="6813550" y="4762500"/>
          <p14:tracePt t="74455" x="6864350" y="4756150"/>
          <p14:tracePt t="74470" x="6927850" y="4749800"/>
          <p14:tracePt t="74487" x="6934200" y="4743450"/>
          <p14:tracePt t="74518" x="6940550" y="4743450"/>
          <p14:tracePt t="74527" x="6946900" y="4737100"/>
          <p14:tracePt t="74543" x="6946900" y="4730750"/>
          <p14:tracePt t="74550" x="6946900" y="4667250"/>
          <p14:tracePt t="74574" x="6940550" y="4610100"/>
          <p14:tracePt t="74583" x="6927850" y="4559300"/>
          <p14:tracePt t="74617" x="6921500" y="4521200"/>
          <p14:tracePt t="74619" x="6921500" y="4508500"/>
          <p14:tracePt t="74634" x="6902450" y="4476750"/>
          <p14:tracePt t="74650" x="6883400" y="4451350"/>
          <p14:tracePt t="74683" x="6858000" y="4432300"/>
          <p14:tracePt t="74684" x="6819900" y="4406900"/>
          <p14:tracePt t="74701" x="6737350" y="4337050"/>
          <p14:tracePt t="74718" x="6629400" y="4260850"/>
          <p14:tracePt t="74733" x="6508750" y="4184650"/>
          <p14:tracePt t="74750" x="6337300" y="4108450"/>
          <p14:tracePt t="74767" x="6184900" y="4038600"/>
          <p14:tracePt t="74784" x="5949950" y="3962400"/>
          <p14:tracePt t="74800" x="5803900" y="3924300"/>
          <p14:tracePt t="74817" x="5715000" y="3924300"/>
          <p14:tracePt t="74834" x="5645150" y="3924300"/>
          <p14:tracePt t="74851" x="5556250" y="3956050"/>
          <p14:tracePt t="74867" x="5467350" y="3968750"/>
          <p14:tracePt t="74884" x="5372100" y="3981450"/>
          <p14:tracePt t="74901" x="5251450" y="4013200"/>
          <p14:tracePt t="74917" x="5143500" y="4032250"/>
          <p14:tracePt t="74935" x="5105400" y="4044950"/>
          <p14:tracePt t="74951" x="5073650" y="4070350"/>
          <p14:tracePt t="74968" x="5035550" y="4089400"/>
          <p14:tracePt t="74984" x="4972050" y="4152900"/>
          <p14:tracePt t="75001" x="4927600" y="4203700"/>
          <p14:tracePt t="75018" x="4889500" y="4279900"/>
          <p14:tracePt t="75034" x="4870450" y="4343400"/>
          <p14:tracePt t="75050" x="4851400" y="4438650"/>
          <p14:tracePt t="75067" x="4857750" y="4572000"/>
          <p14:tracePt t="75083" x="4902200" y="4654550"/>
          <p14:tracePt t="75100" x="4946650" y="4724400"/>
          <p14:tracePt t="75118" x="4997450" y="4794250"/>
          <p14:tracePt t="75134" x="5054600" y="4864100"/>
          <p14:tracePt t="75151" x="5092700" y="4895850"/>
          <p14:tracePt t="75168" x="5130800" y="4933950"/>
          <p14:tracePt t="75184" x="5168900" y="4978400"/>
          <p14:tracePt t="75201" x="5194300" y="4997450"/>
          <p14:tracePt t="75218" x="5226050" y="5016500"/>
          <p14:tracePt t="75234" x="5283200" y="5016500"/>
          <p14:tracePt t="75252" x="5353050" y="5022850"/>
          <p14:tracePt t="75268" x="5397500" y="5029200"/>
          <p14:tracePt t="75284" x="5588000" y="5086350"/>
          <p14:tracePt t="75301" x="5854700" y="5137150"/>
          <p14:tracePt t="75319" x="6007100" y="5130800"/>
          <p14:tracePt t="75336" x="6165850" y="5073650"/>
          <p14:tracePt t="75351" x="6337300" y="5003800"/>
          <p14:tracePt t="75368" x="6521450" y="4940300"/>
          <p14:tracePt t="75387" x="6794500" y="4806950"/>
          <p14:tracePt t="75401" x="6946900" y="4718050"/>
          <p14:tracePt t="75418" x="7004050" y="4622800"/>
          <p14:tracePt t="75435" x="7035800" y="4527550"/>
          <p14:tracePt t="75452" x="7048500" y="4457700"/>
          <p14:tracePt t="75469" x="7048500" y="4432300"/>
          <p14:tracePt t="75485" x="7067550" y="4381500"/>
          <p14:tracePt t="75501" x="7067550" y="4368800"/>
          <p14:tracePt t="75518" x="7061200" y="4343400"/>
          <p14:tracePt t="75535" x="7054850" y="4330700"/>
          <p14:tracePt t="75552" x="7042150" y="4318000"/>
          <p14:tracePt t="75568" x="7035800" y="4305300"/>
          <p14:tracePt t="75585" x="7016750" y="4286250"/>
          <p14:tracePt t="75601" x="6991350" y="4254500"/>
          <p14:tracePt t="75618" x="6953250" y="4203700"/>
          <p14:tracePt t="75636" x="6915150" y="4171950"/>
          <p14:tracePt t="75652" x="6851650" y="4121150"/>
          <p14:tracePt t="75668" x="6775450" y="4083050"/>
          <p14:tracePt t="75685" x="6604000" y="4013200"/>
          <p14:tracePt t="75703" x="6483350" y="3994150"/>
          <p14:tracePt t="75718" x="6318250" y="3956050"/>
          <p14:tracePt t="75736" x="6127750" y="3917950"/>
          <p14:tracePt t="75752" x="5930900" y="3905250"/>
          <p14:tracePt t="75768" x="5810250" y="3892550"/>
          <p14:tracePt t="75785" x="5575300" y="3892550"/>
          <p14:tracePt t="75802" x="5480050" y="3892550"/>
          <p14:tracePt t="75819" x="5403850" y="3930650"/>
          <p14:tracePt t="75836" x="5346700" y="3981450"/>
          <p14:tracePt t="75853" x="5276850" y="4057650"/>
          <p14:tracePt t="75869" x="5232400" y="4102100"/>
          <p14:tracePt t="75886" x="5162550" y="4229100"/>
          <p14:tracePt t="75902" x="5118100" y="4362450"/>
          <p14:tracePt t="75919" x="5099050" y="4470400"/>
          <p14:tracePt t="75936" x="5099050" y="4572000"/>
          <p14:tracePt t="75953" x="5105400" y="4648200"/>
          <p14:tracePt t="75969" x="5149850" y="4762500"/>
          <p14:tracePt t="75987" x="5168900" y="4806950"/>
          <p14:tracePt t="76002" x="5194300" y="4864100"/>
          <p14:tracePt t="76019" x="5213350" y="4895850"/>
          <p14:tracePt t="76036" x="5245100" y="4959350"/>
          <p14:tracePt t="76053" x="5289550" y="5029200"/>
          <p14:tracePt t="76069" x="5334000" y="5105400"/>
          <p14:tracePt t="76085" x="5429250" y="5207000"/>
          <p14:tracePt t="76103" x="5448300" y="5219700"/>
          <p14:tracePt t="76120" x="5461000" y="5226050"/>
          <p14:tracePt t="76136" x="5467350" y="5226050"/>
          <p14:tracePt t="76153" x="5486400" y="5226050"/>
          <p14:tracePt t="76170" x="5524500" y="5226050"/>
          <p14:tracePt t="76186" x="5575300" y="5226050"/>
          <p14:tracePt t="76203" x="5600700" y="5226050"/>
          <p14:tracePt t="76219" x="5664200" y="5194300"/>
          <p14:tracePt t="76236" x="5695950" y="5175250"/>
          <p14:tracePt t="76253" x="5721350" y="5175250"/>
          <p14:tracePt t="76269" x="5727700" y="5175250"/>
          <p14:tracePt t="76286" x="5734050" y="5175250"/>
          <p14:tracePt t="76524" x="0" y="0"/>
        </p14:tracePtLst>
        <p14:tracePtLst>
          <p14:tracePt t="79523" x="3048000" y="5251450"/>
          <p14:tracePt t="79855" x="3054350" y="5257800"/>
          <p14:tracePt t="79871" x="3054350" y="5264150"/>
          <p14:tracePt t="79879" x="3060700" y="5276850"/>
          <p14:tracePt t="79887" x="3073400" y="5295900"/>
          <p14:tracePt t="79894" x="3092450" y="5327650"/>
          <p14:tracePt t="79927" x="3098800" y="5334000"/>
          <p14:tracePt t="79927" x="3111500" y="5346700"/>
          <p14:tracePt t="79943" x="3124200" y="5372100"/>
          <p14:tracePt t="79962" x="3136900" y="5403850"/>
          <p14:tracePt t="79977" x="3149600" y="5429250"/>
          <p14:tracePt t="79994" x="3162300" y="5448300"/>
          <p14:tracePt t="80010" x="3168650" y="5467350"/>
          <p14:tracePt t="80027" x="3175000" y="5473700"/>
          <p14:tracePt t="80044" x="3181350" y="5480050"/>
          <p14:tracePt t="80060" x="3181350" y="5486400"/>
          <p14:tracePt t="80077" x="3187700" y="5492750"/>
          <p14:tracePt t="80094" x="3187700" y="5499100"/>
          <p14:tracePt t="80127" x="3187700" y="5505450"/>
          <p14:tracePt t="80183" x="3194050" y="5511800"/>
          <p14:tracePt t="80343" x="3194050" y="5518150"/>
          <p14:tracePt t="80347" x="3187700" y="5518150"/>
          <p14:tracePt t="80360" x="3181350" y="5524500"/>
          <p14:tracePt t="80391" x="3175000" y="5524500"/>
          <p14:tracePt t="80415" x="3168650" y="5530850"/>
          <p14:tracePt t="80429" x="3155950" y="5530850"/>
          <p14:tracePt t="80463" x="3149600" y="5530850"/>
          <p14:tracePt t="80471" x="3143250" y="5530850"/>
          <p14:tracePt t="80503" x="3136900" y="5530850"/>
          <p14:tracePt t="80519" x="3130550" y="5530850"/>
          <p14:tracePt t="80527" x="3124200" y="5518150"/>
          <p14:tracePt t="80544" x="3117850" y="5518150"/>
          <p14:tracePt t="80545" x="3111500" y="5505450"/>
          <p14:tracePt t="80561" x="3092450" y="5499100"/>
          <p14:tracePt t="80578" x="3086100" y="5492750"/>
          <p14:tracePt t="80594" x="3073400" y="5486400"/>
          <p14:tracePt t="80664" x="3067050" y="5486400"/>
          <p14:tracePt t="80671" x="3054350" y="5486400"/>
          <p14:tracePt t="80679" x="3048000" y="5486400"/>
          <p14:tracePt t="80687" x="3028950" y="5486400"/>
          <p14:tracePt t="80695" x="2965450" y="5499100"/>
          <p14:tracePt t="80712" x="2908300" y="5511800"/>
          <p14:tracePt t="80728" x="2857500" y="5518150"/>
          <p14:tracePt t="80744" x="2800350" y="5524500"/>
          <p14:tracePt t="80761" x="2717800" y="5537200"/>
          <p14:tracePt t="80778" x="2686050" y="5537200"/>
          <p14:tracePt t="80795" x="2647950" y="5543550"/>
          <p14:tracePt t="80811" x="2609850" y="5543550"/>
          <p14:tracePt t="80828" x="2584450" y="5549900"/>
          <p14:tracePt t="80845" x="2559050" y="5556250"/>
          <p14:tracePt t="80862" x="2470150" y="5562600"/>
          <p14:tracePt t="80878" x="2336800" y="5575300"/>
          <p14:tracePt t="80897" x="2247900" y="5588000"/>
          <p14:tracePt t="80912" x="2165350" y="5594350"/>
          <p14:tracePt t="80929" x="2114550" y="5594350"/>
          <p14:tracePt t="80945" x="2044700" y="5600700"/>
          <p14:tracePt t="80961" x="1936750" y="5619750"/>
          <p14:tracePt t="80979" x="1892300" y="5626100"/>
          <p14:tracePt t="80995" x="1873250" y="5638800"/>
          <p14:tracePt t="81012" x="1847850" y="5645150"/>
          <p14:tracePt t="81029" x="1835150" y="5657850"/>
          <p14:tracePt t="81045" x="1822450" y="5664200"/>
          <p14:tracePt t="81062" x="1803400" y="5695950"/>
          <p14:tracePt t="81078" x="1790700" y="5727700"/>
          <p14:tracePt t="81095" x="1790700" y="5784850"/>
          <p14:tracePt t="81111" x="1809750" y="5822950"/>
          <p14:tracePt t="81129" x="1835150" y="5867400"/>
          <p14:tracePt t="81145" x="1860550" y="5905500"/>
          <p14:tracePt t="81162" x="1879600" y="5930900"/>
          <p14:tracePt t="81178" x="1892300" y="5956300"/>
          <p14:tracePt t="81195" x="1905000" y="5969000"/>
          <p14:tracePt t="81212" x="1930400" y="6007100"/>
          <p14:tracePt t="81229" x="1955800" y="6013450"/>
          <p14:tracePt t="81246" x="1981200" y="6032500"/>
          <p14:tracePt t="81262" x="2051050" y="6045200"/>
          <p14:tracePt t="81279" x="2159000" y="6070600"/>
          <p14:tracePt t="81295" x="2260600" y="6083300"/>
          <p14:tracePt t="81313" x="2387600" y="6102350"/>
          <p14:tracePt t="81329" x="2660650" y="6121400"/>
          <p14:tracePt t="81345" x="3143250" y="6121400"/>
          <p14:tracePt t="81362" x="3435350" y="6121400"/>
          <p14:tracePt t="81379" x="3733800" y="6115050"/>
          <p14:tracePt t="81397" x="4000500" y="6115050"/>
          <p14:tracePt t="81412" x="4203700" y="6115050"/>
          <p14:tracePt t="81428" x="4457700" y="6127750"/>
          <p14:tracePt t="81446" x="4705350" y="6134100"/>
          <p14:tracePt t="81462" x="5264150" y="6115050"/>
          <p14:tracePt t="81479" x="5435600" y="6032500"/>
          <p14:tracePt t="81496" x="5543550" y="5969000"/>
          <p14:tracePt t="81512" x="5568950" y="5949950"/>
          <p14:tracePt t="81583" x="5568950" y="5943600"/>
          <p14:tracePt t="81591" x="5568950" y="5937250"/>
          <p14:tracePt t="81605" x="5568950" y="5930900"/>
          <p14:tracePt t="81607" x="5568950" y="5924550"/>
          <p14:tracePt t="81612" x="5562600" y="5899150"/>
          <p14:tracePt t="81629" x="5556250" y="5892800"/>
          <p14:tracePt t="81646" x="5549900" y="5886450"/>
          <p14:tracePt t="81663" x="5524500" y="5867400"/>
          <p14:tracePt t="81679" x="5480050" y="5848350"/>
          <p14:tracePt t="81696" x="5448300" y="5842000"/>
          <p14:tracePt t="81713" x="5403850" y="5835650"/>
          <p14:tracePt t="81730" x="5302250" y="5810250"/>
          <p14:tracePt t="81746" x="5105400" y="5759450"/>
          <p14:tracePt t="81763" x="4781550" y="5715000"/>
          <p14:tracePt t="81780" x="4057650" y="5657850"/>
          <p14:tracePt t="81796" x="3632200" y="5632450"/>
          <p14:tracePt t="81813" x="3327400" y="5619750"/>
          <p14:tracePt t="81830" x="2927350" y="5607050"/>
          <p14:tracePt t="81847" x="2698750" y="5600700"/>
          <p14:tracePt t="81864" x="2406650" y="5594350"/>
          <p14:tracePt t="81880" x="2127250" y="5549900"/>
          <p14:tracePt t="81896" x="1987550" y="5537200"/>
          <p14:tracePt t="81913" x="1866900" y="5530850"/>
          <p14:tracePt t="81930" x="1733550" y="5530850"/>
          <p14:tracePt t="81947" x="1581150" y="5530850"/>
          <p14:tracePt t="81963" x="1473200" y="5530850"/>
          <p14:tracePt t="81980" x="1365250" y="5530850"/>
          <p14:tracePt t="81996" x="1250950" y="5505450"/>
          <p14:tracePt t="82013" x="1212850" y="5499100"/>
          <p14:tracePt t="82030" x="1181100" y="5486400"/>
          <p14:tracePt t="82047" x="1174750" y="5486400"/>
          <p14:tracePt t="82087" x="1168400" y="5486400"/>
          <p14:tracePt t="82095" x="1162050" y="5505450"/>
          <p14:tracePt t="82103" x="1162050" y="5562600"/>
          <p14:tracePt t="82113" x="1187450" y="5670550"/>
          <p14:tracePt t="82135" x="1244600" y="5778500"/>
          <p14:tracePt t="82151" x="1295400" y="5854700"/>
          <p14:tracePt t="82164" x="1333500" y="5886450"/>
          <p14:tracePt t="82180" x="1371600" y="5911850"/>
          <p14:tracePt t="82197" x="1422400" y="5930900"/>
          <p14:tracePt t="82213" x="1473200" y="5949950"/>
          <p14:tracePt t="82230" x="1612900" y="6007100"/>
          <p14:tracePt t="82249" x="1746250" y="6057900"/>
          <p14:tracePt t="82263" x="1943100" y="6108700"/>
          <p14:tracePt t="82280" x="2089150" y="6134100"/>
          <p14:tracePt t="82297" x="2647950" y="6172200"/>
          <p14:tracePt t="82314" x="3009900" y="6184900"/>
          <p14:tracePt t="82330" x="3327400" y="6178550"/>
          <p14:tracePt t="82347" x="3594100" y="6140450"/>
          <p14:tracePt t="82364" x="3778250" y="6108700"/>
          <p14:tracePt t="82380" x="4006850" y="6032500"/>
          <p14:tracePt t="82397" x="4406900" y="5905500"/>
          <p14:tracePt t="82414" x="4578350" y="5861050"/>
          <p14:tracePt t="82430" x="4692650" y="5822950"/>
          <p14:tracePt t="82447" x="4743450" y="5822950"/>
          <p14:tracePt t="82463" x="4749800" y="5822950"/>
          <p14:tracePt t="82480" x="4762500" y="5822950"/>
          <p14:tracePt t="82519" x="4768850" y="5816600"/>
          <p14:tracePt t="82527" x="4775200" y="5810250"/>
          <p14:tracePt t="82535" x="4787900" y="5791200"/>
          <p14:tracePt t="82551" x="4806950" y="5778500"/>
          <p14:tracePt t="82575" x="4813300" y="5765800"/>
          <p14:tracePt t="82583" x="4826000" y="5759450"/>
          <p14:tracePt t="82599" x="4826000" y="5753100"/>
          <p14:tracePt t="82614" x="4826000" y="5740400"/>
          <p14:tracePt t="82631" x="4819650" y="5727700"/>
          <p14:tracePt t="82648" x="4787900" y="5708650"/>
          <p14:tracePt t="82664" x="4762500" y="5702300"/>
          <p14:tracePt t="82681" x="4743450" y="5689600"/>
          <p14:tracePt t="82698" x="4711700" y="5683250"/>
          <p14:tracePt t="82714" x="4673600" y="5670550"/>
          <p14:tracePt t="82731" x="4508500" y="5613400"/>
          <p14:tracePt t="82748" x="4394200" y="5600700"/>
          <p14:tracePt t="82765" x="4260850" y="5556250"/>
          <p14:tracePt t="82781" x="4121150" y="5524500"/>
          <p14:tracePt t="82797" x="3917950" y="5467350"/>
          <p14:tracePt t="82814" x="3511550" y="5378450"/>
          <p14:tracePt t="82831" x="2978150" y="5283200"/>
          <p14:tracePt t="82847" x="2641600" y="5251450"/>
          <p14:tracePt t="82864" x="2470150" y="5245100"/>
          <p14:tracePt t="82881" x="2355850" y="5232400"/>
          <p14:tracePt t="82897" x="2298700" y="5232400"/>
          <p14:tracePt t="82914" x="2254250" y="5238750"/>
          <p14:tracePt t="82932" x="2203450" y="5257800"/>
          <p14:tracePt t="82948" x="2076450" y="5270500"/>
          <p14:tracePt t="82964" x="1987550" y="5276850"/>
          <p14:tracePt t="82981" x="1943100" y="5283200"/>
          <p14:tracePt t="82998" x="1911350" y="5295900"/>
          <p14:tracePt t="83014" x="1873250" y="5308600"/>
          <p14:tracePt t="83032" x="1854200" y="5327650"/>
          <p14:tracePt t="83049" x="1841500" y="5334000"/>
          <p14:tracePt t="83066" x="1822450" y="5353050"/>
          <p14:tracePt t="83082" x="1809750" y="5378450"/>
          <p14:tracePt t="83098" x="1803400" y="5391150"/>
          <p14:tracePt t="83115" x="1797050" y="5422900"/>
          <p14:tracePt t="83132" x="1803400" y="5467350"/>
          <p14:tracePt t="83149" x="1822450" y="5518150"/>
          <p14:tracePt t="83166" x="1847850" y="5581650"/>
          <p14:tracePt t="83182" x="1885950" y="5638800"/>
          <p14:tracePt t="83198" x="1949450" y="5715000"/>
          <p14:tracePt t="83216" x="1968500" y="5727700"/>
          <p14:tracePt t="83232" x="1993900" y="5740400"/>
          <p14:tracePt t="83249" x="2019300" y="5746750"/>
          <p14:tracePt t="83265" x="2044700" y="5746750"/>
          <p14:tracePt t="83282" x="2057400" y="5753100"/>
          <p14:tracePt t="83299" x="2070100" y="5753100"/>
          <p14:tracePt t="83315" x="2076450" y="5759450"/>
          <p14:tracePt t="83469" x="0" y="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  <a:noFill/>
        </p:spPr>
        <p:txBody>
          <a:bodyPr/>
          <a:lstStyle/>
          <a:p>
            <a:r>
              <a:rPr lang="en-US" dirty="0" smtClean="0"/>
              <a:t>Nernst Equation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09600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Compensated for non unit activity (not 1 M)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Relationship between cell potential and activities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aA + bB +ne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&lt;--&gt; cC + dD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At 298K 2.3RT/F = 0.0592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What is potential of an electrode of Zn(s) and 0.01 M Zn</a:t>
            </a:r>
            <a:r>
              <a:rPr lang="en-US" sz="2400" baseline="30000" dirty="0" smtClean="0"/>
              <a:t>2+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Zn</a:t>
            </a:r>
            <a:r>
              <a:rPr lang="en-US" sz="2400" baseline="30000" dirty="0" smtClean="0"/>
              <a:t>2+</a:t>
            </a:r>
            <a:r>
              <a:rPr lang="en-US" sz="2400" dirty="0" smtClean="0"/>
              <a:t> +2e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&lt;--&gt; Zn </a:t>
            </a:r>
            <a:r>
              <a:rPr lang="en-US" sz="2400" dirty="0" smtClean="0">
                <a:latin typeface="Symbol" pitchFamily="18" charset="2"/>
              </a:rPr>
              <a:t></a:t>
            </a:r>
            <a:r>
              <a:rPr lang="en-US" sz="2400" dirty="0" smtClean="0"/>
              <a:t>°= -0.763 V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activity of metal is 1</a:t>
            </a:r>
          </a:p>
        </p:txBody>
      </p:sp>
      <p:graphicFrame>
        <p:nvGraphicFramePr>
          <p:cNvPr id="1026" name="Object 4"/>
          <p:cNvGraphicFramePr>
            <a:graphicFrameLocks/>
          </p:cNvGraphicFramePr>
          <p:nvPr/>
        </p:nvGraphicFramePr>
        <p:xfrm>
          <a:off x="2819400" y="1981200"/>
          <a:ext cx="354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Formel-Editor" r:id="rId6" imgW="3556000" imgH="850900" progId="Equation">
                  <p:embed/>
                </p:oleObj>
              </mc:Choice>
              <mc:Fallback>
                <p:oleObj name="Formel-Editor" r:id="rId6" imgW="3556000" imgH="850900" progId="Equation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81200"/>
                        <a:ext cx="3543300" cy="838200"/>
                      </a:xfrm>
                      <a:prstGeom prst="rect">
                        <a:avLst/>
                      </a:prstGeom>
                      <a:solidFill>
                        <a:srgbClr val="F3FDA5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/>
          </p:cNvGraphicFramePr>
          <p:nvPr/>
        </p:nvGraphicFramePr>
        <p:xfrm>
          <a:off x="2362200" y="5105400"/>
          <a:ext cx="4927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Formel-Editor" r:id="rId8" imgW="4940300" imgH="673100" progId="Equation">
                  <p:embed/>
                </p:oleObj>
              </mc:Choice>
              <mc:Fallback>
                <p:oleObj name="Formel-Editor" r:id="rId8" imgW="4940300" imgH="673100" progId="Equation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105400"/>
                        <a:ext cx="4927600" cy="660400"/>
                      </a:xfrm>
                      <a:prstGeom prst="rect">
                        <a:avLst/>
                      </a:prstGeom>
                      <a:solidFill>
                        <a:srgbClr val="F3FDA5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689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0798" x="3124200" y="2127250"/>
          <p14:tracePt t="10848" x="3117850" y="2133600"/>
          <p14:tracePt t="10864" x="3111500" y="2139950"/>
          <p14:tracePt t="10871" x="3086100" y="2146300"/>
          <p14:tracePt t="10886" x="3079750" y="2146300"/>
          <p14:tracePt t="10900" x="3060700" y="2159000"/>
          <p14:tracePt t="10916" x="3048000" y="2165350"/>
          <p14:tracePt t="10933" x="3009900" y="2178050"/>
          <p14:tracePt t="10949" x="2971800" y="2190750"/>
          <p14:tracePt t="10966" x="2959100" y="2190750"/>
          <p14:tracePt t="10982" x="2933700" y="2197100"/>
          <p14:tracePt t="10999" x="2882900" y="2203450"/>
          <p14:tracePt t="11017" x="2851150" y="2216150"/>
          <p14:tracePt t="11032" x="2838450" y="2222500"/>
          <p14:tracePt t="11049" x="2832100" y="2228850"/>
          <p14:tracePt t="11066" x="2806700" y="2228850"/>
          <p14:tracePt t="11082" x="2781300" y="2241550"/>
          <p14:tracePt t="11099" x="2755900" y="2254250"/>
          <p14:tracePt t="11116" x="2743200" y="2266950"/>
          <p14:tracePt t="11132" x="2730500" y="2273300"/>
          <p14:tracePt t="11149" x="2724150" y="2279650"/>
          <p14:tracePt t="11149" x="2711450" y="2292350"/>
          <p14:tracePt t="11183" x="2698750" y="2298700"/>
          <p14:tracePt t="11184" x="2692400" y="2298700"/>
          <p14:tracePt t="11199" x="2686050" y="2311400"/>
          <p14:tracePt t="11216" x="2679700" y="2324100"/>
          <p14:tracePt t="11233" x="2679700" y="2330450"/>
          <p14:tracePt t="11250" x="2673350" y="2355850"/>
          <p14:tracePt t="11267" x="2673350" y="2374900"/>
          <p14:tracePt t="11284" x="2673350" y="2406650"/>
          <p14:tracePt t="11300" x="2673350" y="2451100"/>
          <p14:tracePt t="11317" x="2679700" y="2470150"/>
          <p14:tracePt t="11334" x="2692400" y="2501900"/>
          <p14:tracePt t="11350" x="2705100" y="2533650"/>
          <p14:tracePt t="11366" x="2717800" y="2565400"/>
          <p14:tracePt t="11384" x="2736850" y="2584450"/>
          <p14:tracePt t="11400" x="2743200" y="2590800"/>
          <p14:tracePt t="11417" x="2755900" y="2603500"/>
          <p14:tracePt t="11433" x="2762250" y="2609850"/>
          <p14:tracePt t="11450" x="2774950" y="2616200"/>
          <p14:tracePt t="11467" x="2806700" y="2641600"/>
          <p14:tracePt t="11483" x="2819400" y="2647950"/>
          <p14:tracePt t="11500" x="2832100" y="2654300"/>
          <p14:tracePt t="11517" x="2851150" y="2654300"/>
          <p14:tracePt t="11534" x="2882900" y="2654300"/>
          <p14:tracePt t="11551" x="2990850" y="2660650"/>
          <p14:tracePt t="11566" x="3067050" y="2660650"/>
          <p14:tracePt t="11583" x="3105150" y="2654300"/>
          <p14:tracePt t="11600" x="3168650" y="2609850"/>
          <p14:tracePt t="11617" x="3219450" y="2559050"/>
          <p14:tracePt t="11634" x="3257550" y="2514600"/>
          <p14:tracePt t="11650" x="3276600" y="2482850"/>
          <p14:tracePt t="11667" x="3282950" y="2463800"/>
          <p14:tracePt t="11684" x="3289300" y="2425700"/>
          <p14:tracePt t="11701" x="3289300" y="2400300"/>
          <p14:tracePt t="11717" x="3289300" y="2362200"/>
          <p14:tracePt t="11734" x="3289300" y="2343150"/>
          <p14:tracePt t="11751" x="3270250" y="2273300"/>
          <p14:tracePt t="11767" x="3257550" y="2254250"/>
          <p14:tracePt t="11784" x="3251200" y="2235200"/>
          <p14:tracePt t="11800" x="3232150" y="2209800"/>
          <p14:tracePt t="11817" x="3213100" y="2190750"/>
          <p14:tracePt t="11834" x="3181350" y="2159000"/>
          <p14:tracePt t="11851" x="3130550" y="2127250"/>
          <p14:tracePt t="11867" x="3098800" y="2108200"/>
          <p14:tracePt t="11884" x="3073400" y="2101850"/>
          <p14:tracePt t="11901" x="3048000" y="2095500"/>
          <p14:tracePt t="11918" x="2990850" y="2089150"/>
          <p14:tracePt t="11935" x="2819400" y="2076450"/>
          <p14:tracePt t="11952" x="2762250" y="2076450"/>
          <p14:tracePt t="11967" x="2743200" y="2076450"/>
          <p14:tracePt t="11984" x="2698750" y="2076450"/>
          <p14:tracePt t="12002" x="2667000" y="2082800"/>
          <p14:tracePt t="12018" x="2641600" y="2095500"/>
          <p14:tracePt t="12034" x="2609850" y="2108200"/>
          <p14:tracePt t="12052" x="2571750" y="2139950"/>
          <p14:tracePt t="12067" x="2552700" y="2152650"/>
          <p14:tracePt t="12084" x="2540000" y="2171700"/>
          <p14:tracePt t="12101" x="2514600" y="2197100"/>
          <p14:tracePt t="12118" x="2501900" y="2216150"/>
          <p14:tracePt t="12134" x="2482850" y="2260600"/>
          <p14:tracePt t="12151" x="2482850" y="2292350"/>
          <p14:tracePt t="12168" x="2482850" y="2343150"/>
          <p14:tracePt t="12185" x="2482850" y="2387600"/>
          <p14:tracePt t="12201" x="2482850" y="2432050"/>
          <p14:tracePt t="12218" x="2482850" y="2470150"/>
          <p14:tracePt t="12235" x="2489200" y="2489200"/>
          <p14:tracePt t="12253" x="2501900" y="2533650"/>
          <p14:tracePt t="12269" x="2540000" y="2578100"/>
          <p14:tracePt t="12285" x="2546350" y="2590800"/>
          <p14:tracePt t="12302" x="2571750" y="2609850"/>
          <p14:tracePt t="12318" x="2584450" y="2622550"/>
          <p14:tracePt t="12335" x="2628900" y="2647950"/>
          <p14:tracePt t="12352" x="2667000" y="2673350"/>
          <p14:tracePt t="12368" x="2679700" y="2673350"/>
          <p14:tracePt t="12385" x="2698750" y="2679700"/>
          <p14:tracePt t="12402" x="2724150" y="2679700"/>
          <p14:tracePt t="12418" x="2743200" y="2679700"/>
          <p14:tracePt t="12435" x="2755900" y="2679700"/>
          <p14:tracePt t="12451" x="2876550" y="2679700"/>
          <p14:tracePt t="12468" x="2921000" y="2679700"/>
          <p14:tracePt t="12486" x="2959100" y="2647950"/>
          <p14:tracePt t="12502" x="2978150" y="2616200"/>
          <p14:tracePt t="12518" x="3022600" y="2546350"/>
          <p14:tracePt t="12535" x="3041650" y="2489200"/>
          <p14:tracePt t="12552" x="3054350" y="2451100"/>
          <p14:tracePt t="12568" x="3060700" y="2419350"/>
          <p14:tracePt t="12586" x="3060700" y="2374900"/>
          <p14:tracePt t="12602" x="3067050" y="2317750"/>
          <p14:tracePt t="12618" x="3067050" y="2279650"/>
          <p14:tracePt t="12635" x="3067050" y="2273300"/>
          <p14:tracePt t="12652" x="3060700" y="2235200"/>
          <p14:tracePt t="12669" x="3060700" y="2222500"/>
          <p14:tracePt t="12686" x="3054350" y="2203450"/>
          <p14:tracePt t="12719" x="3054350" y="2190750"/>
          <p14:tracePt t="12720" x="3048000" y="2184400"/>
          <p14:tracePt t="12737" x="3035300" y="2171700"/>
          <p14:tracePt t="12753" x="3035300" y="2165350"/>
          <p14:tracePt t="12769" x="3003550" y="2146300"/>
          <p14:tracePt t="12785" x="2984500" y="2139950"/>
          <p14:tracePt t="12802" x="2959100" y="2127250"/>
          <p14:tracePt t="12819" x="2933700" y="2127250"/>
          <p14:tracePt t="12836" x="2921000" y="2127250"/>
          <p14:tracePt t="12853" x="2832100" y="2127250"/>
          <p14:tracePt t="12869" x="2768600" y="2127250"/>
          <p14:tracePt t="12885" x="2667000" y="2146300"/>
          <p14:tracePt t="12903" x="2603500" y="2171700"/>
          <p14:tracePt t="12919" x="2527300" y="2203450"/>
          <p14:tracePt t="12935" x="2444750" y="2241550"/>
          <p14:tracePt t="12952" x="2381250" y="2279650"/>
          <p14:tracePt t="12969" x="2317750" y="2311400"/>
          <p14:tracePt t="12986" x="2279650" y="2343150"/>
          <p14:tracePt t="13003" x="2260600" y="2362200"/>
          <p14:tracePt t="13021" x="2241550" y="2400300"/>
          <p14:tracePt t="13036" x="2235200" y="2444750"/>
          <p14:tracePt t="13053" x="2228850" y="2520950"/>
          <p14:tracePt t="13070" x="2235200" y="2590800"/>
          <p14:tracePt t="13087" x="2241550" y="2616200"/>
          <p14:tracePt t="13103" x="2311400" y="2730500"/>
          <p14:tracePt t="13119" x="2362200" y="2794000"/>
          <p14:tracePt t="13136" x="2451100" y="2876550"/>
          <p14:tracePt t="13153" x="2489200" y="2895600"/>
          <p14:tracePt t="13170" x="2533650" y="2908300"/>
          <p14:tracePt t="13186" x="2571750" y="2921000"/>
          <p14:tracePt t="13203" x="2635250" y="2927350"/>
          <p14:tracePt t="13220" x="2717800" y="2927350"/>
          <p14:tracePt t="13237" x="2825750" y="2914650"/>
          <p14:tracePt t="13253" x="3111500" y="2851150"/>
          <p14:tracePt t="13269" x="3302000" y="2800350"/>
          <p14:tracePt t="13286" x="3460750" y="2749550"/>
          <p14:tracePt t="13304" x="3524250" y="2705100"/>
          <p14:tracePt t="13321" x="3575050" y="2616200"/>
          <p14:tracePt t="13337" x="3594100" y="2584450"/>
          <p14:tracePt t="13353" x="3600450" y="2559050"/>
          <p14:tracePt t="13370" x="3600450" y="2527300"/>
          <p14:tracePt t="13387" x="3600450" y="2444750"/>
          <p14:tracePt t="13403" x="3594100" y="2406650"/>
          <p14:tracePt t="13421" x="3575050" y="2368550"/>
          <p14:tracePt t="13436" x="3568700" y="2336800"/>
          <p14:tracePt t="13453" x="3517900" y="2247900"/>
          <p14:tracePt t="13470" x="3454400" y="2178050"/>
          <p14:tracePt t="13488" x="3422650" y="2159000"/>
          <p14:tracePt t="13504" x="3409950" y="2146300"/>
          <p14:tracePt t="13520" x="3365500" y="2127250"/>
          <p14:tracePt t="13537" x="3295650" y="2120900"/>
          <p14:tracePt t="13553" x="3206750" y="2114550"/>
          <p14:tracePt t="13571" x="3143250" y="2114550"/>
          <p14:tracePt t="13587" x="3105150" y="2120900"/>
          <p14:tracePt t="13603" x="3098800" y="2120900"/>
          <p14:tracePt t="13620" x="3073400" y="2139950"/>
          <p14:tracePt t="13637" x="3022600" y="2171700"/>
          <p14:tracePt t="13654" x="2984500" y="2190750"/>
          <p14:tracePt t="13670" x="2959100" y="2203450"/>
          <p14:tracePt t="13687" x="2927350" y="2241550"/>
          <p14:tracePt t="13703" x="2901950" y="2273300"/>
          <p14:tracePt t="13719" x="2889250" y="2292350"/>
          <p14:tracePt t="13736" x="2876550" y="2336800"/>
          <p14:tracePt t="13753" x="2863850" y="2387600"/>
          <p14:tracePt t="13770" x="2863850" y="2444750"/>
          <p14:tracePt t="13788" x="2857500" y="2508250"/>
          <p14:tracePt t="13804" x="2857500" y="2622550"/>
          <p14:tracePt t="13821" x="2863850" y="2673350"/>
          <p14:tracePt t="13837" x="2863850" y="2705100"/>
          <p14:tracePt t="13854" x="2863850" y="2724150"/>
          <p14:tracePt t="13871" x="2863850" y="2743200"/>
          <p14:tracePt t="13888" x="2863850" y="2755900"/>
          <p14:tracePt t="13908" x="2863850" y="2768600"/>
          <p14:tracePt t="14018" x="2876550" y="2768600"/>
          <p14:tracePt t="14024" x="2889250" y="2768600"/>
          <p14:tracePt t="14038" x="2901950" y="2768600"/>
          <p14:tracePt t="14039" x="2927350" y="2768600"/>
          <p14:tracePt t="14055" x="3041650" y="2768600"/>
          <p14:tracePt t="14072" x="3390900" y="2768600"/>
          <p14:tracePt t="14089" x="4191000" y="2743200"/>
          <p14:tracePt t="14105" x="4921250" y="2730500"/>
          <p14:tracePt t="14122" x="5607050" y="2717800"/>
          <p14:tracePt t="14139" x="6013450" y="2692400"/>
          <p14:tracePt t="14155" x="6191250" y="2686050"/>
          <p14:tracePt t="14173" x="6311900" y="2647950"/>
          <p14:tracePt t="14190" x="6350000" y="2628900"/>
          <p14:tracePt t="14206" x="6369050" y="2622550"/>
          <p14:tracePt t="14222" x="6413500" y="2609850"/>
          <p14:tracePt t="14239" x="6502400" y="2603500"/>
          <p14:tracePt t="14255" x="6673850" y="2590800"/>
          <p14:tracePt t="14272" x="6756400" y="2584450"/>
          <p14:tracePt t="14289" x="6845300" y="2571750"/>
          <p14:tracePt t="14305" x="6927850" y="2559050"/>
          <p14:tracePt t="14322" x="7067550" y="2508250"/>
          <p14:tracePt t="14339" x="7080250" y="2501900"/>
          <p14:tracePt t="14356" x="7099300" y="2482850"/>
          <p14:tracePt t="14372" x="7112000" y="2463800"/>
          <p14:tracePt t="14390" x="7112000" y="2451100"/>
          <p14:tracePt t="14407" x="7112000" y="2425700"/>
          <p14:tracePt t="14423" x="7112000" y="2387600"/>
          <p14:tracePt t="14439" x="7092950" y="2349500"/>
          <p14:tracePt t="14456" x="7061200" y="2298700"/>
          <p14:tracePt t="14472" x="6927850" y="2178050"/>
          <p14:tracePt t="14489" x="6813550" y="2089150"/>
          <p14:tracePt t="14506" x="6673850" y="2012950"/>
          <p14:tracePt t="14523" x="6521450" y="1936750"/>
          <p14:tracePt t="14539" x="6324600" y="1873250"/>
          <p14:tracePt t="14556" x="6076950" y="1790700"/>
          <p14:tracePt t="14574" x="5721350" y="1714500"/>
          <p14:tracePt t="14589" x="5537200" y="1695450"/>
          <p14:tracePt t="14606" x="5384800" y="1682750"/>
          <p14:tracePt t="14623" x="5264150" y="1676400"/>
          <p14:tracePt t="14641" x="5149850" y="1701800"/>
          <p14:tracePt t="14657" x="5086350" y="1714500"/>
          <p14:tracePt t="14673" x="4851400" y="1778000"/>
          <p14:tracePt t="14689" x="4686300" y="1816100"/>
          <p14:tracePt t="14706" x="4584700" y="1847850"/>
          <p14:tracePt t="14723" x="4508500" y="1892300"/>
          <p14:tracePt t="14739" x="4464050" y="1911350"/>
          <p14:tracePt t="14756" x="4394200" y="1981200"/>
          <p14:tracePt t="14773" x="4368800" y="2019300"/>
          <p14:tracePt t="14790" x="4343400" y="2044700"/>
          <p14:tracePt t="14806" x="4318000" y="2089150"/>
          <p14:tracePt t="14823" x="4305300" y="2114550"/>
          <p14:tracePt t="14856" x="4279900" y="2171700"/>
          <p14:tracePt t="14857" x="4273550" y="2190750"/>
          <p14:tracePt t="14873" x="4273550" y="2203450"/>
          <p14:tracePt t="15080" x="4267200" y="2209800"/>
          <p14:tracePt t="15088" x="4260850" y="2222500"/>
          <p14:tracePt t="15090" x="4241800" y="2241550"/>
          <p14:tracePt t="15109" x="4216400" y="2266950"/>
          <p14:tracePt t="15123" x="4171950" y="2292350"/>
          <p14:tracePt t="15140" x="4127500" y="2317750"/>
          <p14:tracePt t="15157" x="4025900" y="2355850"/>
          <p14:tracePt t="15174" x="3937000" y="2400300"/>
          <p14:tracePt t="15190" x="3917950" y="2413000"/>
          <p14:tracePt t="15344" x="3905250" y="2413000"/>
          <p14:tracePt t="15352" x="3886200" y="2406650"/>
          <p14:tracePt t="15366" x="3867150" y="2400300"/>
          <p14:tracePt t="15368" x="3848100" y="2393950"/>
          <p14:tracePt t="15376" x="3822700" y="2381250"/>
          <p14:tracePt t="15391" x="3797300" y="2374900"/>
          <p14:tracePt t="15408" x="3778250" y="2355850"/>
          <p14:tracePt t="15424" x="3765550" y="2336800"/>
          <p14:tracePt t="15441" x="3727450" y="2298700"/>
          <p14:tracePt t="15457" x="3708400" y="2279650"/>
          <p14:tracePt t="15475" x="3695700" y="2260600"/>
          <p14:tracePt t="15491" x="3676650" y="2241550"/>
          <p14:tracePt t="15508" x="3638550" y="2203450"/>
          <p14:tracePt t="15524" x="3594100" y="2178050"/>
          <p14:tracePt t="15541" x="3575050" y="2159000"/>
          <p14:tracePt t="15559" x="3556000" y="2152650"/>
          <p14:tracePt t="15575" x="3549650" y="2146300"/>
          <p14:tracePt t="15591" x="3536950" y="2133600"/>
          <p14:tracePt t="15608" x="3530600" y="2133600"/>
          <p14:tracePt t="15672" x="3517900" y="2133600"/>
          <p14:tracePt t="15680" x="3511550" y="2133600"/>
          <p14:tracePt t="15688" x="3492500" y="2133600"/>
          <p14:tracePt t="15696" x="3479800" y="2139950"/>
          <p14:tracePt t="15708" x="3467100" y="2146300"/>
          <p14:tracePt t="15742" x="3454400" y="2152650"/>
          <p14:tracePt t="15760" x="3441700" y="2159000"/>
          <p14:tracePt t="15760" x="3435350" y="2159000"/>
          <p14:tracePt t="15775" x="3422650" y="2171700"/>
          <p14:tracePt t="15791" x="3397250" y="2190750"/>
          <p14:tracePt t="15809" x="3384550" y="2216150"/>
          <p14:tracePt t="15832" x="3359150" y="2228850"/>
          <p14:tracePt t="15842" x="3352800" y="2235200"/>
          <p14:tracePt t="15858" x="3340100" y="2254250"/>
          <p14:tracePt t="15875" x="3321050" y="2266950"/>
          <p14:tracePt t="15891" x="3314700" y="2286000"/>
          <p14:tracePt t="15908" x="3282950" y="2317750"/>
          <p14:tracePt t="15924" x="3270250" y="2330450"/>
          <p14:tracePt t="15941" x="3263900" y="2349500"/>
          <p14:tracePt t="15959" x="3257550" y="2355850"/>
          <p14:tracePt t="15975" x="3232150" y="2387600"/>
          <p14:tracePt t="15991" x="3219450" y="2406650"/>
          <p14:tracePt t="16008" x="3206750" y="2432050"/>
          <p14:tracePt t="16048" x="3200400" y="2451100"/>
          <p14:tracePt t="16056" x="3200400" y="2457450"/>
          <p14:tracePt t="16064" x="3200400" y="2476500"/>
          <p14:tracePt t="16080" x="3200400" y="2495550"/>
          <p14:tracePt t="16092" x="3200400" y="2514600"/>
          <p14:tracePt t="16109" x="3206750" y="2540000"/>
          <p14:tracePt t="16125" x="3213100" y="2565400"/>
          <p14:tracePt t="16141" x="3225800" y="2597150"/>
          <p14:tracePt t="16158" x="3244850" y="2622550"/>
          <p14:tracePt t="16175" x="3251200" y="2635250"/>
          <p14:tracePt t="16193" x="3263900" y="2635250"/>
          <p14:tracePt t="16208" x="3308350" y="2641600"/>
          <p14:tracePt t="16225" x="3314700" y="2641600"/>
          <p14:tracePt t="16242" x="3422650" y="2647950"/>
          <p14:tracePt t="16259" x="3543300" y="2647950"/>
          <p14:tracePt t="16275" x="3663950" y="2647950"/>
          <p14:tracePt t="16292" x="3765550" y="2641600"/>
          <p14:tracePt t="16311" x="3848100" y="2578100"/>
          <p14:tracePt t="16325" x="3860800" y="2559050"/>
          <p14:tracePt t="16342" x="3879850" y="2527300"/>
          <p14:tracePt t="16359" x="3898900" y="2463800"/>
          <p14:tracePt t="16376" x="3898900" y="2438400"/>
          <p14:tracePt t="16392" x="3898900" y="2387600"/>
          <p14:tracePt t="16409" x="3898900" y="2343150"/>
          <p14:tracePt t="16426" x="3892550" y="2324100"/>
          <p14:tracePt t="16443" x="3867150" y="2266950"/>
          <p14:tracePt t="16459" x="3848100" y="2241550"/>
          <p14:tracePt t="16476" x="3816350" y="2203450"/>
          <p14:tracePt t="16492" x="3803650" y="2190750"/>
          <p14:tracePt t="16509" x="3778250" y="2178050"/>
          <p14:tracePt t="16526" x="3752850" y="2165350"/>
          <p14:tracePt t="16543" x="3733800" y="2165350"/>
          <p14:tracePt t="16561" x="3721100" y="2165350"/>
          <p14:tracePt t="16576" x="3702050" y="2165350"/>
          <p14:tracePt t="16593" x="3657600" y="2165350"/>
          <p14:tracePt t="16609" x="3625850" y="2171700"/>
          <p14:tracePt t="16627" x="3613150" y="2171700"/>
          <p14:tracePt t="16643" x="3594100" y="2178050"/>
          <p14:tracePt t="16659" x="3587750" y="2178050"/>
          <p14:tracePt t="16676" x="3575050" y="2184400"/>
          <p14:tracePt t="16693" x="3536950" y="2203450"/>
          <p14:tracePt t="16710" x="3524250" y="2222500"/>
          <p14:tracePt t="16727" x="3511550" y="2222500"/>
          <p14:tracePt t="16743" x="3498850" y="2228850"/>
          <p14:tracePt t="16760" x="3492500" y="2241550"/>
          <p14:tracePt t="16777" x="3479800" y="2247900"/>
          <p14:tracePt t="16793" x="3473450" y="2254250"/>
          <p14:tracePt t="16810" x="3467100" y="2254250"/>
          <p14:tracePt t="16827" x="3467100" y="2260600"/>
          <p14:tracePt t="16888" x="3460750" y="2266950"/>
          <p14:tracePt t="16912" x="3454400" y="2273300"/>
          <p14:tracePt t="16928" x="3448050" y="2279650"/>
          <p14:tracePt t="16944" x="3441700" y="2286000"/>
          <p14:tracePt t="16952" x="3435350" y="2305050"/>
          <p14:tracePt t="16976" x="3429000" y="2305050"/>
          <p14:tracePt t="16985" x="3429000" y="2311400"/>
          <p14:tracePt t="16992" x="3422650" y="2317750"/>
          <p14:tracePt t="17007" x="3422650" y="2324100"/>
          <p14:tracePt t="17010" x="3416300" y="2343150"/>
          <p14:tracePt t="17027" x="3416300" y="2349500"/>
          <p14:tracePt t="17044" x="3416300" y="2381250"/>
          <p14:tracePt t="17060" x="3416300" y="2406650"/>
          <p14:tracePt t="17077" x="3416300" y="2425700"/>
          <p14:tracePt t="17094" x="3416300" y="2451100"/>
          <p14:tracePt t="17111" x="3429000" y="2476500"/>
          <p14:tracePt t="17127" x="3435350" y="2489200"/>
          <p14:tracePt t="17144" x="3441700" y="2501900"/>
          <p14:tracePt t="17184" x="3441700" y="2508250"/>
          <p14:tracePt t="17193" x="3441700" y="2514600"/>
          <p14:tracePt t="17194" x="3448050" y="2514600"/>
          <p14:tracePt t="17210" x="3454400" y="2514600"/>
          <p14:tracePt t="17229" x="3454400" y="2520950"/>
          <p14:tracePt t="17244" x="3454400" y="2527300"/>
          <p14:tracePt t="17260" x="3467100" y="2533650"/>
          <p14:tracePt t="17304" x="3467100" y="2540000"/>
          <p14:tracePt t="17320" x="3473450" y="2540000"/>
          <p14:tracePt t="17352" x="3486150" y="2540000"/>
          <p14:tracePt t="17376" x="3498850" y="2540000"/>
          <p14:tracePt t="17392" x="3517900" y="2540000"/>
          <p14:tracePt t="17400" x="3536950" y="2533650"/>
          <p14:tracePt t="17408" x="3562350" y="2520950"/>
          <p14:tracePt t="17416" x="3606800" y="2495550"/>
          <p14:tracePt t="17428" x="3632200" y="2482850"/>
          <p14:tracePt t="17461" x="3695700" y="2457450"/>
          <p14:tracePt t="17463" x="3740150" y="2438400"/>
          <p14:tracePt t="17479" x="3790950" y="2425700"/>
          <p14:tracePt t="17495" x="3810000" y="2419350"/>
          <p14:tracePt t="17511" x="3822700" y="2406650"/>
          <p14:tracePt t="17528" x="3829050" y="2400300"/>
          <p14:tracePt t="17544" x="3848100" y="2381250"/>
          <p14:tracePt t="17592" x="3854450" y="2368550"/>
          <p14:tracePt t="17640" x="3854450" y="2362200"/>
          <p14:tracePt t="17664" x="3867150" y="2355850"/>
          <p14:tracePt t="18024" x="3867150" y="2349500"/>
          <p14:tracePt t="18048" x="3873500" y="2343150"/>
          <p14:tracePt t="18062" x="3873500" y="2336800"/>
          <p14:tracePt t="18064" x="3879850" y="2336800"/>
          <p14:tracePt t="18080" x="3886200" y="2336800"/>
          <p14:tracePt t="18095" x="3892550" y="2330450"/>
          <p14:tracePt t="18111" x="3905250" y="2324100"/>
          <p14:tracePt t="18128" x="3917950" y="2324100"/>
          <p14:tracePt t="18168" x="3924300" y="2324100"/>
          <p14:tracePt t="18176" x="3924300" y="2317750"/>
          <p14:tracePt t="18180" x="3930650" y="2317750"/>
          <p14:tracePt t="18195" x="3943350" y="2317750"/>
          <p14:tracePt t="18212" x="3962400" y="2311400"/>
          <p14:tracePt t="18229" x="3968750" y="2311400"/>
          <p14:tracePt t="18246" x="3987800" y="2305050"/>
          <p14:tracePt t="18262" x="4000500" y="2305050"/>
          <p14:tracePt t="18279" x="4013200" y="2305050"/>
          <p14:tracePt t="18295" x="4089400" y="2298700"/>
          <p14:tracePt t="18313" x="4152900" y="2298700"/>
          <p14:tracePt t="18329" x="4254500" y="2305050"/>
          <p14:tracePt t="18345" x="4318000" y="2311400"/>
          <p14:tracePt t="18362" x="4394200" y="2317750"/>
          <p14:tracePt t="18379" x="4451350" y="2324100"/>
          <p14:tracePt t="18396" x="4533900" y="2343150"/>
          <p14:tracePt t="18412" x="4591050" y="2343150"/>
          <p14:tracePt t="18430" x="4679950" y="2349500"/>
          <p14:tracePt t="18446" x="4699000" y="2349500"/>
          <p14:tracePt t="18496" x="4711700" y="2349500"/>
          <p14:tracePt t="18560" x="4718050" y="2343150"/>
          <p14:tracePt t="18568" x="4718050" y="2330450"/>
          <p14:tracePt t="18576" x="4730750" y="2311400"/>
          <p14:tracePt t="18584" x="4730750" y="2292350"/>
          <p14:tracePt t="18600" x="4737100" y="2254250"/>
          <p14:tracePt t="18612" x="4743450" y="2228850"/>
          <p14:tracePt t="18633" x="4743450" y="2209800"/>
          <p14:tracePt t="18646" x="4737100" y="2139950"/>
          <p14:tracePt t="18663" x="4730750" y="2108200"/>
          <p14:tracePt t="18680" x="4718050" y="2089150"/>
          <p14:tracePt t="18696" x="4705350" y="2082800"/>
          <p14:tracePt t="18712" x="4705350" y="2076450"/>
          <p14:tracePt t="18729" x="4692650" y="2070100"/>
          <p14:tracePt t="18746" x="4679950" y="2063750"/>
          <p14:tracePt t="18763" x="4673600" y="2063750"/>
          <p14:tracePt t="18780" x="4660900" y="2057400"/>
          <p14:tracePt t="18832" x="4648200" y="2057400"/>
          <p14:tracePt t="18848" x="4635500" y="2057400"/>
          <p14:tracePt t="18855" x="4629150" y="2063750"/>
          <p14:tracePt t="18864" x="4622800" y="2063750"/>
          <p14:tracePt t="18872" x="4597400" y="2076450"/>
          <p14:tracePt t="18896" x="4559300" y="2101850"/>
          <p14:tracePt t="18897" x="4527550" y="2114550"/>
          <p14:tracePt t="18914" x="4470400" y="2146300"/>
          <p14:tracePt t="18929" x="4432300" y="2165350"/>
          <p14:tracePt t="18946" x="4400550" y="2178050"/>
          <p14:tracePt t="18963" x="4381500" y="2190750"/>
          <p14:tracePt t="19016" x="4368800" y="2203450"/>
          <p14:tracePt t="19040" x="4368800" y="2209800"/>
          <p14:tracePt t="19056" x="4368800" y="2222500"/>
          <p14:tracePt t="19064" x="4368800" y="2235200"/>
          <p14:tracePt t="19080" x="4362450" y="2247900"/>
          <p14:tracePt t="19104" x="4362450" y="2260600"/>
          <p14:tracePt t="19123" x="4362450" y="2273300"/>
          <p14:tracePt t="19139" x="4362450" y="2279650"/>
          <p14:tracePt t="19140" x="4362450" y="2292350"/>
          <p14:tracePt t="19173" x="4362450" y="2298700"/>
          <p14:tracePt t="19424" x="4368800" y="2298700"/>
          <p14:tracePt t="19440" x="4381500" y="2298700"/>
          <p14:tracePt t="19448" x="4387850" y="2298700"/>
          <p14:tracePt t="19448" x="4406900" y="2292350"/>
          <p14:tracePt t="19464" x="4438650" y="2286000"/>
          <p14:tracePt t="19480" x="4464050" y="2286000"/>
          <p14:tracePt t="19504" x="4489450" y="2279650"/>
          <p14:tracePt t="19520" x="4527550" y="2273300"/>
          <p14:tracePt t="19536" x="4597400" y="2266950"/>
          <p14:tracePt t="19547" x="4603750" y="2266950"/>
          <p14:tracePt t="19564" x="4616450" y="2266950"/>
          <p14:tracePt t="19648" x="4616450" y="2260600"/>
          <p14:tracePt t="19968" x="4616450" y="2273300"/>
          <p14:tracePt t="19976" x="4610100" y="2292350"/>
          <p14:tracePt t="19984" x="4597400" y="2317750"/>
          <p14:tracePt t="19998" x="4572000" y="2355850"/>
          <p14:tracePt t="19998" x="4540250" y="2413000"/>
          <p14:tracePt t="20015" x="4489450" y="2495550"/>
          <p14:tracePt t="20032" x="4476750" y="2520950"/>
          <p14:tracePt t="20049" x="4413250" y="2597150"/>
          <p14:tracePt t="20065" x="4394200" y="2622550"/>
          <p14:tracePt t="20082" x="4375150" y="2635250"/>
          <p14:tracePt t="20099" x="4362450" y="2654300"/>
          <p14:tracePt t="20115" x="4356100" y="2660650"/>
          <p14:tracePt t="20132" x="4324350" y="2686050"/>
          <p14:tracePt t="20149" x="4292600" y="2705100"/>
          <p14:tracePt t="20167" x="4286250" y="2717800"/>
          <p14:tracePt t="20182" x="4279900" y="2717800"/>
          <p14:tracePt t="20199" x="4273550" y="2724150"/>
          <p14:tracePt t="20215" x="4260850" y="2724150"/>
          <p14:tracePt t="20232" x="4254500" y="2730500"/>
          <p14:tracePt t="20249" x="4241800" y="2736850"/>
          <p14:tracePt t="20266" x="4222750" y="2749550"/>
          <p14:tracePt t="20304" x="4216400" y="2749550"/>
          <p14:tracePt t="20719" x="4229100" y="2743200"/>
          <p14:tracePt t="20727" x="4235450" y="2743200"/>
          <p14:tracePt t="20736" x="4248150" y="2736850"/>
          <p14:tracePt t="20743" x="4254500" y="2724150"/>
          <p14:tracePt t="20752" x="4273550" y="2717800"/>
          <p14:tracePt t="20767" x="4286250" y="2705100"/>
          <p14:tracePt t="20783" x="4305300" y="2692400"/>
          <p14:tracePt t="20802" x="4311650" y="2692400"/>
          <p14:tracePt t="20817" x="4318000" y="2686050"/>
          <p14:tracePt t="21695" x="4324350" y="2686050"/>
          <p14:tracePt t="21703" x="4330700" y="2686050"/>
          <p14:tracePt t="21718" x="4362450" y="2686050"/>
          <p14:tracePt t="21718" x="4425950" y="2698750"/>
          <p14:tracePt t="21734" x="4597400" y="2730500"/>
          <p14:tracePt t="21751" x="4686300" y="2762250"/>
          <p14:tracePt t="21768" x="4737100" y="2768600"/>
          <p14:tracePt t="21785" x="4775200" y="2781300"/>
          <p14:tracePt t="21801" x="4813300" y="2787650"/>
          <p14:tracePt t="21817" x="4826000" y="2794000"/>
          <p14:tracePt t="21834" x="4857750" y="2806700"/>
          <p14:tracePt t="21851" x="4902200" y="2819400"/>
          <p14:tracePt t="21868" x="4997450" y="2838450"/>
          <p14:tracePt t="21887" x="5022850" y="2838450"/>
          <p14:tracePt t="21902" x="5289550" y="2863850"/>
          <p14:tracePt t="21918" x="5340350" y="2870200"/>
          <p14:tracePt t="21935" x="5403850" y="2870200"/>
          <p14:tracePt t="21952" x="5454650" y="2870200"/>
          <p14:tracePt t="21968" x="5518150" y="2876550"/>
          <p14:tracePt t="21986" x="5657850" y="2882900"/>
          <p14:tracePt t="22001" x="5727700" y="2876550"/>
          <p14:tracePt t="22018" x="5784850" y="2870200"/>
          <p14:tracePt t="22036" x="5822950" y="2857500"/>
          <p14:tracePt t="22052" x="5930900" y="2825750"/>
          <p14:tracePt t="22068" x="6000750" y="2806700"/>
          <p14:tracePt t="22085" x="6026150" y="2800350"/>
          <p14:tracePt t="22102" x="6203950" y="2743200"/>
          <p14:tracePt t="22119" x="6324600" y="2692400"/>
          <p14:tracePt t="22135" x="6388100" y="2647950"/>
          <p14:tracePt t="22153" x="6413500" y="2628900"/>
          <p14:tracePt t="22168" x="6451600" y="2603500"/>
          <p14:tracePt t="22185" x="6483350" y="2571750"/>
          <p14:tracePt t="22203" x="6502400" y="2540000"/>
          <p14:tracePt t="22219" x="6508750" y="2520950"/>
          <p14:tracePt t="22236" x="6515100" y="2501900"/>
          <p14:tracePt t="22252" x="6521450" y="2470150"/>
          <p14:tracePt t="22268" x="6527800" y="2432050"/>
          <p14:tracePt t="22285" x="6527800" y="2349500"/>
          <p14:tracePt t="22302" x="6527800" y="2305050"/>
          <p14:tracePt t="22319" x="6527800" y="2247900"/>
          <p14:tracePt t="22319" x="6527800" y="2235200"/>
          <p14:tracePt t="22335" x="6521450" y="2178050"/>
          <p14:tracePt t="22352" x="6515100" y="2127250"/>
          <p14:tracePt t="22369" x="6489700" y="2044700"/>
          <p14:tracePt t="22385" x="6477000" y="2019300"/>
          <p14:tracePt t="22402" x="6457950" y="1987550"/>
          <p14:tracePt t="22419" x="6438900" y="1974850"/>
          <p14:tracePt t="22436" x="6413500" y="1962150"/>
          <p14:tracePt t="22453" x="6394450" y="1949450"/>
          <p14:tracePt t="22469" x="6267450" y="1911350"/>
          <p14:tracePt t="22485" x="6127750" y="1879600"/>
          <p14:tracePt t="22502" x="6026150" y="1873250"/>
          <p14:tracePt t="22519" x="5880100" y="1854200"/>
          <p14:tracePt t="22536" x="5778500" y="1860550"/>
          <p14:tracePt t="22552" x="5689600" y="1866900"/>
          <p14:tracePt t="22569" x="5581650" y="1879600"/>
          <p14:tracePt t="22586" x="5518150" y="1892300"/>
          <p14:tracePt t="22603" x="5480050" y="1911350"/>
          <p14:tracePt t="22620" x="5461000" y="1917700"/>
          <p14:tracePt t="22636" x="5416550" y="1936750"/>
          <p14:tracePt t="22653" x="5378450" y="1955800"/>
          <p14:tracePt t="22669" x="5321300" y="1981200"/>
          <p14:tracePt t="22686" x="5270500" y="2000250"/>
          <p14:tracePt t="22704" x="5232400" y="2025650"/>
          <p14:tracePt t="22721" x="5219700" y="2038350"/>
          <p14:tracePt t="22736" x="5194300" y="2063750"/>
          <p14:tracePt t="22754" x="5156200" y="2095500"/>
          <p14:tracePt t="22770" x="5118100" y="2127250"/>
          <p14:tracePt t="22786" x="5092700" y="2146300"/>
          <p14:tracePt t="22803" x="5067300" y="2171700"/>
          <p14:tracePt t="22819" x="5054600" y="2184400"/>
          <p14:tracePt t="22836" x="5029200" y="2222500"/>
          <p14:tracePt t="22854" x="5016500" y="2247900"/>
          <p14:tracePt t="22869" x="4997450" y="2273300"/>
          <p14:tracePt t="22886" x="4965700" y="2317750"/>
          <p14:tracePt t="22903" x="4953000" y="2343150"/>
          <p14:tracePt t="22920" x="4927600" y="2400300"/>
          <p14:tracePt t="22937" x="4908550" y="2444750"/>
          <p14:tracePt t="22953" x="4902200" y="2476500"/>
          <p14:tracePt t="22971" x="4902200" y="2520950"/>
          <p14:tracePt t="22987" x="4895850" y="2546350"/>
          <p14:tracePt t="23004" x="4895850" y="2597150"/>
          <p14:tracePt t="23020" x="4914900" y="2635250"/>
          <p14:tracePt t="23036" x="4946650" y="2698750"/>
          <p14:tracePt t="23053" x="4978400" y="2743200"/>
          <p14:tracePt t="23069" x="5035550" y="2774950"/>
          <p14:tracePt t="23087" x="5238750" y="2857500"/>
          <p14:tracePt t="23104" x="5454650" y="2921000"/>
          <p14:tracePt t="23120" x="5607050" y="2965450"/>
          <p14:tracePt t="23137" x="5772150" y="3003550"/>
          <p14:tracePt t="23154" x="6032500" y="3028950"/>
          <p14:tracePt t="23170" x="6140450" y="3048000"/>
          <p14:tracePt t="23187" x="6223000" y="3041650"/>
          <p14:tracePt t="23204" x="6273800" y="3028950"/>
          <p14:tracePt t="23220" x="6324600" y="3009900"/>
          <p14:tracePt t="23237" x="6451600" y="2940050"/>
          <p14:tracePt t="23253" x="6515100" y="2901950"/>
          <p14:tracePt t="23270" x="6559550" y="2870200"/>
          <p14:tracePt t="23287" x="6661150" y="2800350"/>
          <p14:tracePt t="23304" x="6692900" y="2762250"/>
          <p14:tracePt t="23321" x="6718300" y="2698750"/>
          <p14:tracePt t="23337" x="6724650" y="2660650"/>
          <p14:tracePt t="23354" x="6731000" y="2603500"/>
          <p14:tracePt t="23371" x="6731000" y="2565400"/>
          <p14:tracePt t="23387" x="6737350" y="2489200"/>
          <p14:tracePt t="23404" x="6737350" y="2444750"/>
          <p14:tracePt t="23421" x="6724650" y="2406650"/>
          <p14:tracePt t="23438" x="6705600" y="2343150"/>
          <p14:tracePt t="23454" x="6692900" y="2305050"/>
          <p14:tracePt t="23471" x="6673850" y="2260600"/>
          <p14:tracePt t="23487" x="6604000" y="2165350"/>
          <p14:tracePt t="23504" x="6565900" y="2139950"/>
          <p14:tracePt t="23521" x="6521450" y="2101850"/>
          <p14:tracePt t="23537" x="6451600" y="2063750"/>
          <p14:tracePt t="23554" x="6381750" y="2032000"/>
          <p14:tracePt t="23571" x="6254750" y="1993900"/>
          <p14:tracePt t="23587" x="5924550" y="1930400"/>
          <p14:tracePt t="23604" x="5810250" y="1911350"/>
          <p14:tracePt t="23621" x="5721350" y="1905000"/>
          <p14:tracePt t="23637" x="5632450" y="1898650"/>
          <p14:tracePt t="23654" x="5549900" y="1905000"/>
          <p14:tracePt t="23671" x="5461000" y="1911350"/>
          <p14:tracePt t="23689" x="5295900" y="1955800"/>
          <p14:tracePt t="23704" x="5251450" y="1974850"/>
          <p14:tracePt t="23721" x="5213350" y="1993900"/>
          <p14:tracePt t="23738" x="5175250" y="2012950"/>
          <p14:tracePt t="23754" x="5124450" y="2044700"/>
          <p14:tracePt t="23771" x="5092700" y="2070100"/>
          <p14:tracePt t="23787" x="5041900" y="2120900"/>
          <p14:tracePt t="23804" x="5016500" y="2146300"/>
          <p14:tracePt t="23822" x="4991100" y="2178050"/>
          <p14:tracePt t="23838" x="4972050" y="2216150"/>
          <p14:tracePt t="23854" x="4921250" y="2292350"/>
          <p14:tracePt t="23872" x="4908550" y="2311400"/>
          <p14:tracePt t="23888" x="4889500" y="2368550"/>
          <p14:tracePt t="23905" x="4876800" y="2406650"/>
          <p14:tracePt t="23922" x="4857750" y="2451100"/>
          <p14:tracePt t="23938" x="4845050" y="2527300"/>
          <p14:tracePt t="23955" x="4845050" y="2559050"/>
          <p14:tracePt t="23971" x="4845050" y="2616200"/>
          <p14:tracePt t="23988" x="4851400" y="2654300"/>
          <p14:tracePt t="24004" x="4857750" y="2686050"/>
          <p14:tracePt t="24022" x="4883150" y="2724150"/>
          <p14:tracePt t="24038" x="5041900" y="2813050"/>
          <p14:tracePt t="24055" x="5168900" y="2863850"/>
          <p14:tracePt t="24072" x="5245100" y="2889250"/>
          <p14:tracePt t="24088" x="5461000" y="2952750"/>
          <p14:tracePt t="24105" x="5562600" y="2971800"/>
          <p14:tracePt t="24121" x="5651500" y="2978150"/>
          <p14:tracePt t="24138" x="5797550" y="2984500"/>
          <p14:tracePt t="24155" x="5892800" y="2978150"/>
          <p14:tracePt t="24171" x="6032500" y="2940050"/>
          <p14:tracePt t="24188" x="6184900" y="2895600"/>
          <p14:tracePt t="24204" x="6343650" y="2857500"/>
          <p14:tracePt t="24222" x="6635750" y="2730500"/>
          <p14:tracePt t="24240" x="6705600" y="2698750"/>
          <p14:tracePt t="24255" x="6756400" y="2641600"/>
          <p14:tracePt t="24272" x="6769100" y="2622550"/>
          <p14:tracePt t="24288" x="6807200" y="2533650"/>
          <p14:tracePt t="24305" x="6819900" y="2444750"/>
          <p14:tracePt t="24322" x="6819900" y="2393950"/>
          <p14:tracePt t="24338" x="6819900" y="2368550"/>
          <p14:tracePt t="24355" x="6819900" y="2317750"/>
          <p14:tracePt t="24372" x="6807200" y="2279650"/>
          <p14:tracePt t="24389" x="6788150" y="2235200"/>
          <p14:tracePt t="24405" x="6724650" y="2165350"/>
          <p14:tracePt t="24422" x="6654800" y="2101850"/>
          <p14:tracePt t="24439" x="6578600" y="2051050"/>
          <p14:tracePt t="24456" x="6464300" y="2000250"/>
          <p14:tracePt t="24472" x="6413500" y="1974850"/>
          <p14:tracePt t="24489" x="6057900" y="1885950"/>
          <p14:tracePt t="24506" x="5949950" y="1866900"/>
          <p14:tracePt t="24522" x="5835650" y="1860550"/>
          <p14:tracePt t="24539" x="5765800" y="1860550"/>
          <p14:tracePt t="24556" x="5689600" y="1866900"/>
          <p14:tracePt t="24573" x="5638800" y="1885950"/>
          <p14:tracePt t="24589" x="5607050" y="1905000"/>
          <p14:tracePt t="24606" x="5543550" y="1943100"/>
          <p14:tracePt t="24623" x="5461000" y="1987550"/>
          <p14:tracePt t="24639" x="5416550" y="2012950"/>
          <p14:tracePt t="24656" x="5353050" y="2063750"/>
          <p14:tracePt t="24674" x="5308600" y="2095500"/>
          <p14:tracePt t="24689" x="5207000" y="2184400"/>
          <p14:tracePt t="24706" x="5162550" y="2222500"/>
          <p14:tracePt t="24723" x="5111750" y="2260600"/>
          <p14:tracePt t="24739" x="5073650" y="2286000"/>
          <p14:tracePt t="24757" x="5054600" y="2305050"/>
          <p14:tracePt t="24772" x="5035550" y="2324100"/>
          <p14:tracePt t="24957" x="0" y="0"/>
        </p14:tracePtLst>
        <p14:tracePtLst>
          <p14:tracePt t="26479" x="3022600" y="2266950"/>
          <p14:tracePt t="26583" x="3016250" y="2266950"/>
          <p14:tracePt t="26601" x="2990850" y="2260600"/>
          <p14:tracePt t="26602" x="2978150" y="2247900"/>
          <p14:tracePt t="26609" x="2952750" y="2241550"/>
          <p14:tracePt t="26625" x="2940050" y="2228850"/>
          <p14:tracePt t="26642" x="2927350" y="2228850"/>
          <p14:tracePt t="26659" x="2908300" y="2228850"/>
          <p14:tracePt t="26676" x="2889250" y="2235200"/>
          <p14:tracePt t="26693" x="2749550" y="2292350"/>
          <p14:tracePt t="26709" x="2698750" y="2324100"/>
          <p14:tracePt t="26726" x="2622550" y="2362200"/>
          <p14:tracePt t="26745" x="2578100" y="2400300"/>
          <p14:tracePt t="26760" x="2546350" y="2419350"/>
          <p14:tracePt t="26779" x="2533650" y="2444750"/>
          <p14:tracePt t="26793" x="2533650" y="2451100"/>
          <p14:tracePt t="26809" x="2527300" y="2470150"/>
          <p14:tracePt t="26826" x="2527300" y="2476500"/>
          <p14:tracePt t="26843" x="2527300" y="2489200"/>
          <p14:tracePt t="26859" x="2546350" y="2501900"/>
          <p14:tracePt t="26876" x="2559050" y="2514600"/>
          <p14:tracePt t="26893" x="2616200" y="2540000"/>
          <p14:tracePt t="26910" x="2679700" y="2565400"/>
          <p14:tracePt t="26926" x="2806700" y="2609850"/>
          <p14:tracePt t="26943" x="2844800" y="2609850"/>
          <p14:tracePt t="26962" x="2857500" y="2609850"/>
          <p14:tracePt t="26979" x="2870200" y="2597150"/>
          <p14:tracePt t="26994" x="2895600" y="2584450"/>
          <p14:tracePt t="27010" x="2940050" y="2540000"/>
          <p14:tracePt t="27027" x="2965450" y="2520950"/>
          <p14:tracePt t="27043" x="3003550" y="2476500"/>
          <p14:tracePt t="27060" x="3016250" y="2438400"/>
          <p14:tracePt t="27077" x="3022600" y="2413000"/>
          <p14:tracePt t="27093" x="3022600" y="2286000"/>
          <p14:tracePt t="27110" x="3022600" y="2241550"/>
          <p14:tracePt t="27127" x="3009900" y="2178050"/>
          <p14:tracePt t="27144" x="2997200" y="2146300"/>
          <p14:tracePt t="27160" x="2990850" y="2127250"/>
          <p14:tracePt t="27178" x="2978150" y="2108200"/>
          <p14:tracePt t="27194" x="2971800" y="2095500"/>
          <p14:tracePt t="27210" x="2965450" y="2082800"/>
          <p14:tracePt t="27227" x="2952750" y="2082800"/>
          <p14:tracePt t="27402" x="0" y="0"/>
        </p14:tracePtLst>
        <p14:tracePtLst>
          <p14:tracePt t="30491" x="1752600" y="3384550"/>
          <p14:tracePt t="30511" x="1765300" y="3384550"/>
          <p14:tracePt t="30519" x="1771650" y="3384550"/>
          <p14:tracePt t="30527" x="1784350" y="3384550"/>
          <p14:tracePt t="30535" x="1809750" y="3384550"/>
          <p14:tracePt t="30549" x="1828800" y="3384550"/>
          <p14:tracePt t="30567" x="1847850" y="3390900"/>
          <p14:tracePt t="30567" x="1860550" y="3390900"/>
          <p14:tracePt t="30583" x="1866900" y="3390900"/>
          <p14:tracePt t="30598" x="1879600" y="3390900"/>
          <p14:tracePt t="30615" x="1892300" y="3390900"/>
          <p14:tracePt t="30632" x="1911350" y="3390900"/>
          <p14:tracePt t="30649" x="1936750" y="3390900"/>
          <p14:tracePt t="30666" x="1955800" y="3390900"/>
          <p14:tracePt t="30683" x="1987550" y="3390900"/>
          <p14:tracePt t="30699" x="2044700" y="3409950"/>
          <p14:tracePt t="30716" x="2051050" y="3416300"/>
          <p14:tracePt t="31103" x="2057400" y="3416300"/>
          <p14:tracePt t="31111" x="2070100" y="3416300"/>
          <p14:tracePt t="31119" x="2076450" y="3416300"/>
          <p14:tracePt t="31127" x="2095500" y="3416300"/>
          <p14:tracePt t="31135" x="2120900" y="3416300"/>
          <p14:tracePt t="31151" x="2171700" y="3416300"/>
          <p14:tracePt t="31184" x="2203450" y="3416300"/>
          <p14:tracePt t="31200" x="2247900" y="3422650"/>
          <p14:tracePt t="31203" x="2273300" y="3435350"/>
          <p14:tracePt t="31217" x="2324100" y="3460750"/>
          <p14:tracePt t="31234" x="2406650" y="3486150"/>
          <p14:tracePt t="31250" x="2489200" y="3505200"/>
          <p14:tracePt t="31268" x="2590800" y="3524250"/>
          <p14:tracePt t="31284" x="2635250" y="3530600"/>
          <p14:tracePt t="31300" x="2635250" y="3536950"/>
          <p14:tracePt t="31400" x="2641600" y="3536950"/>
          <p14:tracePt t="31633" x="2647950" y="3536950"/>
          <p14:tracePt t="31640" x="2654300" y="3536950"/>
          <p14:tracePt t="31648" x="2660650" y="3536950"/>
          <p14:tracePt t="31652" x="2673350" y="3536950"/>
          <p14:tracePt t="31669" x="2698750" y="3536950"/>
          <p14:tracePt t="31685" x="2717800" y="3536950"/>
          <p14:tracePt t="31702" x="2755900" y="3536950"/>
          <p14:tracePt t="31718" x="2838450" y="3536950"/>
          <p14:tracePt t="31735" x="2927350" y="3524250"/>
          <p14:tracePt t="31752" x="2946400" y="3517900"/>
          <p14:tracePt t="31770" x="2959100" y="3511550"/>
          <p14:tracePt t="31786" x="2971800" y="3511550"/>
          <p14:tracePt t="31802" x="2984500" y="3505200"/>
          <p14:tracePt t="31818" x="3048000" y="3498850"/>
          <p14:tracePt t="31836" x="3098800" y="3498850"/>
          <p14:tracePt t="31852" x="3168650" y="3498850"/>
          <p14:tracePt t="31869" x="3232150" y="3498850"/>
          <p14:tracePt t="31886" x="3251200" y="3498850"/>
          <p14:tracePt t="31903" x="3276600" y="3498850"/>
          <p14:tracePt t="31919" x="3314700" y="3498850"/>
          <p14:tracePt t="31935" x="3460750" y="3498850"/>
          <p14:tracePt t="31953" x="3498850" y="3498850"/>
          <p14:tracePt t="31969" x="3543300" y="3492500"/>
          <p14:tracePt t="32033" x="3549650" y="3492500"/>
          <p14:tracePt t="32056" x="3562350" y="3492500"/>
          <p14:tracePt t="32072" x="3575050" y="3492500"/>
          <p14:tracePt t="32097" x="3587750" y="3486150"/>
          <p14:tracePt t="32113" x="3613150" y="3486150"/>
          <p14:tracePt t="32120" x="3638550" y="3486150"/>
          <p14:tracePt t="32129" x="3663950" y="3486150"/>
          <p14:tracePt t="32136" x="3727450" y="3486150"/>
          <p14:tracePt t="32160" x="3746500" y="3486150"/>
          <p14:tracePt t="32169" x="3746500" y="3492500"/>
          <p14:tracePt t="32264" x="3740150" y="3492500"/>
          <p14:tracePt t="32278" x="3727450" y="3492500"/>
          <p14:tracePt t="32279" x="3721100" y="3498850"/>
          <p14:tracePt t="32304" x="3708400" y="3505200"/>
          <p14:tracePt t="32305" x="3702050" y="3505200"/>
          <p14:tracePt t="32319" x="3683000" y="3505200"/>
          <p14:tracePt t="32337" x="3670300" y="3505200"/>
          <p14:tracePt t="32354" x="3594100" y="3486150"/>
          <p14:tracePt t="32370" x="3486150" y="3454400"/>
          <p14:tracePt t="32386" x="3384550" y="3435350"/>
          <p14:tracePt t="32403" x="3333750" y="3416300"/>
          <p14:tracePt t="32420" x="3308350" y="3416300"/>
          <p14:tracePt t="32437" x="3276600" y="3416300"/>
          <p14:tracePt t="32454" x="3244850" y="3409950"/>
          <p14:tracePt t="32471" x="3175000" y="3403600"/>
          <p14:tracePt t="32486" x="3067050" y="3397250"/>
          <p14:tracePt t="32503" x="2933700" y="3390900"/>
          <p14:tracePt t="32520" x="2895600" y="3390900"/>
          <p14:tracePt t="32536" x="2863850" y="3390900"/>
          <p14:tracePt t="32553" x="2825750" y="3390900"/>
          <p14:tracePt t="32570" x="2800350" y="3384550"/>
          <p14:tracePt t="32624" x="2787650" y="3384550"/>
          <p14:tracePt t="32648" x="2774950" y="3378200"/>
          <p14:tracePt t="32658" x="2749550" y="3371850"/>
          <p14:tracePt t="32664" x="2736850" y="3371850"/>
          <p14:tracePt t="32672" x="2717800" y="3365500"/>
          <p14:tracePt t="32688" x="2686050" y="3365500"/>
          <p14:tracePt t="32712" x="2667000" y="3365500"/>
          <p14:tracePt t="32725" x="2647950" y="3365500"/>
          <p14:tracePt t="32737" x="2622550" y="3359150"/>
          <p14:tracePt t="32753" x="2609850" y="3352800"/>
          <p14:tracePt t="32896" x="2616200" y="3346450"/>
          <p14:tracePt t="32903" x="2628900" y="3340100"/>
          <p14:tracePt t="32928" x="2641600" y="3327400"/>
          <p14:tracePt t="32936" x="2654300" y="3327400"/>
          <p14:tracePt t="32946" x="2660650" y="3327400"/>
          <p14:tracePt t="32960" x="2673350" y="3321050"/>
          <p14:tracePt t="32976" x="2679700" y="3321050"/>
          <p14:tracePt t="32993" x="2686050" y="3321050"/>
          <p14:tracePt t="33004" x="2686050" y="3314700"/>
          <p14:tracePt t="33020" x="2698750" y="3314700"/>
          <p14:tracePt t="33037" x="2705100" y="3314700"/>
          <p14:tracePt t="33053" x="2711450" y="3314700"/>
          <p14:tracePt t="33070" x="2730500" y="3314700"/>
          <p14:tracePt t="33087" x="2736850" y="3314700"/>
          <p14:tracePt t="33103" x="2749550" y="3321050"/>
          <p14:tracePt t="33216" x="2755900" y="3321050"/>
          <p14:tracePt t="33240" x="2762250" y="3321050"/>
          <p14:tracePt t="33248" x="2768600" y="3321050"/>
          <p14:tracePt t="33272" x="2774950" y="3321050"/>
          <p14:tracePt t="33281" x="2787650" y="3314700"/>
          <p14:tracePt t="33304" x="2800350" y="3308350"/>
          <p14:tracePt t="33313" x="2844800" y="3302000"/>
          <p14:tracePt t="33320" x="2882900" y="3302000"/>
          <p14:tracePt t="33339" x="2895600" y="3302000"/>
          <p14:tracePt t="33346" x="2921000" y="3302000"/>
          <p14:tracePt t="33355" x="2927350" y="3302000"/>
          <p14:tracePt t="33664" x="2933700" y="3314700"/>
          <p14:tracePt t="33688" x="2933700" y="3321050"/>
          <p14:tracePt t="33712" x="2933700" y="3327400"/>
          <p14:tracePt t="33744" x="2940050" y="3327400"/>
          <p14:tracePt t="34096" x="2940050" y="3333750"/>
          <p14:tracePt t="34392" x="2946400" y="3333750"/>
          <p14:tracePt t="34400" x="2959100" y="3333750"/>
          <p14:tracePt t="34416" x="2971800" y="3333750"/>
          <p14:tracePt t="34431" x="2984500" y="3333750"/>
          <p14:tracePt t="34448" x="2997200" y="3333750"/>
          <p14:tracePt t="34449" x="3003550" y="3333750"/>
          <p14:tracePt t="34504" x="3009900" y="3333750"/>
          <p14:tracePt t="34528" x="3022600" y="3333750"/>
          <p14:tracePt t="34536" x="3060700" y="3333750"/>
          <p14:tracePt t="34544" x="3079750" y="3340100"/>
          <p14:tracePt t="34552" x="3098800" y="3340100"/>
          <p14:tracePt t="34560" x="3162300" y="3352800"/>
          <p14:tracePt t="34573" x="3175000" y="3359150"/>
          <p14:tracePt t="34680" x="3175000" y="3365500"/>
          <p14:tracePt t="34690" x="3175000" y="3371850"/>
          <p14:tracePt t="34728" x="3168650" y="3371850"/>
          <p14:tracePt t="34744" x="3162300" y="3378200"/>
          <p14:tracePt t="34769" x="3162300" y="3384550"/>
          <p14:tracePt t="34816" x="3155950" y="3390900"/>
          <p14:tracePt t="35008" x="3162300" y="3390900"/>
          <p14:tracePt t="35016" x="3181350" y="3390900"/>
          <p14:tracePt t="35024" x="3244850" y="3403600"/>
          <p14:tracePt t="35040" x="3302000" y="3409950"/>
          <p14:tracePt t="35056" x="3359150" y="3416300"/>
          <p14:tracePt t="35070" x="3371850" y="3422650"/>
          <p14:tracePt t="35256" x="3371850" y="3429000"/>
          <p14:tracePt t="35281" x="3365500" y="3435350"/>
          <p14:tracePt t="35320" x="3352800" y="3435350"/>
          <p14:tracePt t="35384" x="3346450" y="3435350"/>
          <p14:tracePt t="35408" x="3340100" y="3435350"/>
          <p14:tracePt t="35416" x="3340100" y="3422650"/>
          <p14:tracePt t="35424" x="3333750" y="3403600"/>
          <p14:tracePt t="35441" x="3333750" y="3390900"/>
          <p14:tracePt t="35442" x="3333750" y="3359150"/>
          <p14:tracePt t="35457" x="3340100" y="3321050"/>
          <p14:tracePt t="35474" x="3359150" y="3295650"/>
          <p14:tracePt t="35492" x="3365500" y="3282950"/>
          <p14:tracePt t="35508" x="3384550" y="3263900"/>
          <p14:tracePt t="35525" x="3390900" y="3257550"/>
          <p14:tracePt t="35608" x="3397250" y="3257550"/>
          <p14:tracePt t="35608" x="3416300" y="3263900"/>
          <p14:tracePt t="35632" x="3416300" y="3270250"/>
          <p14:tracePt t="35640" x="3422650" y="3270250"/>
          <p14:tracePt t="35648" x="3429000" y="3276600"/>
          <p14:tracePt t="35664" x="3435350" y="3276600"/>
          <p14:tracePt t="35672" x="3454400" y="3282950"/>
          <p14:tracePt t="35679" x="3511550" y="3302000"/>
          <p14:tracePt t="35696" x="3613150" y="3327400"/>
          <p14:tracePt t="35709" x="3714750" y="3365500"/>
          <p14:tracePt t="35725" x="3790950" y="3390900"/>
          <p14:tracePt t="35742" x="3816350" y="3403600"/>
          <p14:tracePt t="35759" x="3848100" y="3422650"/>
          <p14:tracePt t="35775" x="3917950" y="3454400"/>
          <p14:tracePt t="35793" x="4000500" y="3467100"/>
          <p14:tracePt t="35809" x="4102100" y="3492500"/>
          <p14:tracePt t="35825" x="4191000" y="3511550"/>
          <p14:tracePt t="35842" x="4254500" y="3530600"/>
          <p14:tracePt t="35859" x="4337050" y="3536950"/>
          <p14:tracePt t="35876" x="4476750" y="3556000"/>
          <p14:tracePt t="35893" x="4610100" y="3562350"/>
          <p14:tracePt t="35908" x="4705350" y="3562350"/>
          <p14:tracePt t="35925" x="4756150" y="3562350"/>
          <p14:tracePt t="35942" x="4762500" y="3562350"/>
          <p14:tracePt t="35959" x="4787900" y="3536950"/>
          <p14:tracePt t="35975" x="4787900" y="3524250"/>
          <p14:tracePt t="35993" x="4794250" y="3511550"/>
          <p14:tracePt t="36009" x="4800600" y="3505200"/>
          <p14:tracePt t="36025" x="4800600" y="3492500"/>
          <p14:tracePt t="36042" x="4800600" y="3441700"/>
          <p14:tracePt t="36059" x="4800600" y="3416300"/>
          <p14:tracePt t="36077" x="4800600" y="3384550"/>
          <p14:tracePt t="36092" x="4794250" y="3340100"/>
          <p14:tracePt t="36109" x="4768850" y="3282950"/>
          <p14:tracePt t="36126" x="4743450" y="3225800"/>
          <p14:tracePt t="36142" x="4711700" y="3194050"/>
          <p14:tracePt t="36160" x="4699000" y="3175000"/>
          <p14:tracePt t="36176" x="4673600" y="3143250"/>
          <p14:tracePt t="36192" x="4616450" y="3098800"/>
          <p14:tracePt t="36209" x="4584700" y="3079750"/>
          <p14:tracePt t="36226" x="4502150" y="3035300"/>
          <p14:tracePt t="36243" x="4451350" y="3009900"/>
          <p14:tracePt t="36259" x="4375150" y="2990850"/>
          <p14:tracePt t="36276" x="4324350" y="2978150"/>
          <p14:tracePt t="36293" x="4279900" y="2971800"/>
          <p14:tracePt t="36309" x="4222750" y="2971800"/>
          <p14:tracePt t="36326" x="4146550" y="2971800"/>
          <p14:tracePt t="36343" x="4044950" y="2978150"/>
          <p14:tracePt t="36360" x="3994150" y="2984500"/>
          <p14:tracePt t="36376" x="3930650" y="3003550"/>
          <p14:tracePt t="36394" x="3911600" y="3016250"/>
          <p14:tracePt t="36410" x="3879850" y="3041650"/>
          <p14:tracePt t="36427" x="3810000" y="3092450"/>
          <p14:tracePt t="36443" x="3771900" y="3105150"/>
          <p14:tracePt t="36460" x="3727450" y="3130550"/>
          <p14:tracePt t="36476" x="3683000" y="3168650"/>
          <p14:tracePt t="36493" x="3632200" y="3200400"/>
          <p14:tracePt t="36510" x="3587750" y="3263900"/>
          <p14:tracePt t="36526" x="3575050" y="3282950"/>
          <p14:tracePt t="36543" x="3568700" y="3327400"/>
          <p14:tracePt t="36560" x="3568700" y="3365500"/>
          <p14:tracePt t="36577" x="3568700" y="3390900"/>
          <p14:tracePt t="36593" x="3575050" y="3416300"/>
          <p14:tracePt t="36610" x="3587750" y="3429000"/>
          <p14:tracePt t="36627" x="3632200" y="3454400"/>
          <p14:tracePt t="36643" x="3676650" y="3467100"/>
          <p14:tracePt t="36660" x="3708400" y="3473450"/>
          <p14:tracePt t="36676" x="3752850" y="3479800"/>
          <p14:tracePt t="36693" x="3810000" y="3486150"/>
          <p14:tracePt t="36711" x="3930650" y="3492500"/>
          <p14:tracePt t="36727" x="4260850" y="3524250"/>
          <p14:tracePt t="36744" x="4413250" y="3524250"/>
          <p14:tracePt t="36760" x="4521200" y="3524250"/>
          <p14:tracePt t="36777" x="4591050" y="3524250"/>
          <p14:tracePt t="36794" x="4686300" y="3492500"/>
          <p14:tracePt t="36810" x="4730750" y="3467100"/>
          <p14:tracePt t="36827" x="4768850" y="3435350"/>
          <p14:tracePt t="36844" x="4775200" y="3422650"/>
          <p14:tracePt t="36860" x="4787900" y="3397250"/>
          <p14:tracePt t="36877" x="4794250" y="3365500"/>
          <p14:tracePt t="36893" x="4794250" y="3321050"/>
          <p14:tracePt t="36910" x="4794250" y="3282950"/>
          <p14:tracePt t="36927" x="4775200" y="3175000"/>
          <p14:tracePt t="36944" x="4749800" y="3111500"/>
          <p14:tracePt t="36961" x="4743450" y="3079750"/>
          <p14:tracePt t="36977" x="4718050" y="3035300"/>
          <p14:tracePt t="36995" x="4705350" y="3016250"/>
          <p14:tracePt t="37011" x="4679950" y="2990850"/>
          <p14:tracePt t="37027" x="4660900" y="2971800"/>
          <p14:tracePt t="37044" x="4641850" y="2959100"/>
          <p14:tracePt t="37061" x="4616450" y="2952750"/>
          <p14:tracePt t="37077" x="4514850" y="2927350"/>
          <p14:tracePt t="37094" x="4292600" y="2895600"/>
          <p14:tracePt t="37110" x="4019550" y="2857500"/>
          <p14:tracePt t="37127" x="3810000" y="2838450"/>
          <p14:tracePt t="37144" x="3721100" y="2838450"/>
          <p14:tracePt t="37160" x="3676650" y="2838450"/>
          <p14:tracePt t="37177" x="3638550" y="2851150"/>
          <p14:tracePt t="37194" x="3587750" y="2895600"/>
          <p14:tracePt t="37210" x="3568700" y="2908300"/>
          <p14:tracePt t="37227" x="3543300" y="2946400"/>
          <p14:tracePt t="37245" x="3524250" y="2984500"/>
          <p14:tracePt t="37261" x="3505200" y="3035300"/>
          <p14:tracePt t="37278" x="3498850" y="3155950"/>
          <p14:tracePt t="37295" x="3498850" y="3187700"/>
          <p14:tracePt t="37311" x="3505200" y="3321050"/>
          <p14:tracePt t="37328" x="3517900" y="3371850"/>
          <p14:tracePt t="37344" x="3536950" y="3409950"/>
          <p14:tracePt t="37361" x="3556000" y="3422650"/>
          <p14:tracePt t="37377" x="3619500" y="3467100"/>
          <p14:tracePt t="37394" x="3651250" y="3479800"/>
          <p14:tracePt t="37412" x="3683000" y="3486150"/>
          <p14:tracePt t="37428" x="3708400" y="3492500"/>
          <p14:tracePt t="37445" x="3778250" y="3505200"/>
          <p14:tracePt t="37463" x="3822700" y="3511550"/>
          <p14:tracePt t="37479" x="4178300" y="3536950"/>
          <p14:tracePt t="37495" x="4279900" y="3543300"/>
          <p14:tracePt t="37511" x="4737100" y="3556000"/>
          <p14:tracePt t="37528" x="4870450" y="3543300"/>
          <p14:tracePt t="37545" x="4940300" y="3517900"/>
          <p14:tracePt t="37562" x="4972050" y="3479800"/>
          <p14:tracePt t="37578" x="4978400" y="3460750"/>
          <p14:tracePt t="37595" x="4984750" y="3435350"/>
          <p14:tracePt t="37611" x="4991100" y="3409950"/>
          <p14:tracePt t="37627" x="4991100" y="3390900"/>
          <p14:tracePt t="37644" x="4991100" y="3352800"/>
          <p14:tracePt t="37661" x="4991100" y="3327400"/>
          <p14:tracePt t="37678" x="4991100" y="3289300"/>
          <p14:tracePt t="37695" x="4984750" y="3263900"/>
          <p14:tracePt t="37712" x="4972050" y="3232150"/>
          <p14:tracePt t="37728" x="4959350" y="3200400"/>
          <p14:tracePt t="37744" x="4953000" y="3187700"/>
          <p14:tracePt t="37761" x="4946650" y="3181350"/>
          <p14:tracePt t="37778" x="4927600" y="3175000"/>
          <p14:tracePt t="37796" x="4895850" y="3155950"/>
          <p14:tracePt t="37812" x="4851400" y="3136900"/>
          <p14:tracePt t="37829" x="4756150" y="3111500"/>
          <p14:tracePt t="37845" x="4686300" y="3098800"/>
          <p14:tracePt t="37861" x="4597400" y="3073400"/>
          <p14:tracePt t="37878" x="4495800" y="3048000"/>
          <p14:tracePt t="37895" x="4406900" y="3041650"/>
          <p14:tracePt t="37913" x="4400550" y="3041650"/>
          <p14:tracePt t="38055" x="4400550" y="3048000"/>
          <p14:tracePt t="38055" x="0" y="0"/>
        </p14:tracePtLst>
        <p14:tracePtLst>
          <p14:tracePt t="41575" x="7366000" y="3803650"/>
          <p14:tracePt t="41583" x="7372350" y="3797300"/>
          <p14:tracePt t="41591" x="7378700" y="3797300"/>
          <p14:tracePt t="41600" x="7385050" y="3790950"/>
          <p14:tracePt t="41615" x="7397750" y="3790950"/>
          <p14:tracePt t="41623" x="7416800" y="3790950"/>
          <p14:tracePt t="41634" x="7435850" y="3790950"/>
          <p14:tracePt t="41651" x="7473950" y="3790950"/>
          <p14:tracePt t="41668" x="7524750" y="3810000"/>
          <p14:tracePt t="41685" x="7556500" y="3816350"/>
          <p14:tracePt t="41701" x="7600950" y="3816350"/>
          <p14:tracePt t="41718" x="7639050" y="3816350"/>
          <p14:tracePt t="41734" x="7683500" y="3822700"/>
          <p14:tracePt t="41751" x="7747000" y="3822700"/>
          <p14:tracePt t="41768" x="7778750" y="3822700"/>
          <p14:tracePt t="41785" x="7797800" y="3822700"/>
          <p14:tracePt t="41801" x="7810500" y="3822700"/>
          <p14:tracePt t="41818" x="7823200" y="3822700"/>
          <p14:tracePt t="41835" x="7861300" y="3822700"/>
          <p14:tracePt t="41852" x="7874000" y="3816350"/>
          <p14:tracePt t="41869" x="7886700" y="3816350"/>
          <p14:tracePt t="41991" x="7861300" y="3829050"/>
          <p14:tracePt t="41999" x="7848600" y="3835400"/>
          <p14:tracePt t="42007" x="7753350" y="3848100"/>
          <p14:tracePt t="42023" x="7664450" y="3854450"/>
          <p14:tracePt t="42039" x="7499350" y="3867150"/>
          <p14:tracePt t="42055" x="7283450" y="3860800"/>
          <p14:tracePt t="42069" x="6921500" y="3841750"/>
          <p14:tracePt t="42086" x="6457950" y="3790950"/>
          <p14:tracePt t="42102" x="6064250" y="3752850"/>
          <p14:tracePt t="42119" x="5327650" y="3670300"/>
          <p14:tracePt t="42136" x="4845050" y="3619500"/>
          <p14:tracePt t="42152" x="4406900" y="3581400"/>
          <p14:tracePt t="42169" x="3867150" y="3543300"/>
          <p14:tracePt t="42186" x="3683000" y="3524250"/>
          <p14:tracePt t="42203" x="3486150" y="3505200"/>
          <p14:tracePt t="42219" x="3276600" y="3486150"/>
          <p14:tracePt t="42236" x="3073400" y="3479800"/>
          <p14:tracePt t="42252" x="2889250" y="3473450"/>
          <p14:tracePt t="42269" x="2768600" y="3479800"/>
          <p14:tracePt t="42286" x="2660650" y="3479800"/>
          <p14:tracePt t="42303" x="2635250" y="3479800"/>
          <p14:tracePt t="42319" x="2571750" y="3467100"/>
          <p14:tracePt t="42336" x="2533650" y="3460750"/>
          <p14:tracePt t="42353" x="2457450" y="3454400"/>
          <p14:tracePt t="42369" x="2393950" y="3448050"/>
          <p14:tracePt t="42386" x="2317750" y="3441700"/>
          <p14:tracePt t="42403" x="2178050" y="3429000"/>
          <p14:tracePt t="42420" x="2032000" y="3416300"/>
          <p14:tracePt t="42436" x="1898650" y="3403600"/>
          <p14:tracePt t="42453" x="1841500" y="3403600"/>
          <p14:tracePt t="42471" x="1822450" y="3403600"/>
          <p14:tracePt t="42487" x="1816100" y="3403600"/>
          <p14:tracePt t="42503" x="1809750" y="3403600"/>
          <p14:tracePt t="42519" x="1803400" y="3416300"/>
          <p14:tracePt t="42537" x="1771650" y="3454400"/>
          <p14:tracePt t="42553" x="1746250" y="3486150"/>
          <p14:tracePt t="42569" x="1714500" y="3536950"/>
          <p14:tracePt t="42586" x="1676400" y="3587750"/>
          <p14:tracePt t="42603" x="1651000" y="3613150"/>
          <p14:tracePt t="42619" x="1587500" y="3651250"/>
          <p14:tracePt t="42637" x="1536700" y="3689350"/>
          <p14:tracePt t="42653" x="1479550" y="3721100"/>
          <p14:tracePt t="42670" x="1441450" y="3759200"/>
          <p14:tracePt t="42687" x="1416050" y="3778250"/>
          <p14:tracePt t="42705" x="1397000" y="3803650"/>
          <p14:tracePt t="42721" x="1384300" y="3822700"/>
          <p14:tracePt t="42737" x="1371600" y="3829050"/>
          <p14:tracePt t="42754" x="1365250" y="3841750"/>
          <p14:tracePt t="42769" x="1346200" y="3867150"/>
          <p14:tracePt t="42786" x="1333500" y="3886200"/>
          <p14:tracePt t="42803" x="1320800" y="3898900"/>
          <p14:tracePt t="42819" x="1301750" y="3924300"/>
          <p14:tracePt t="42837" x="1289050" y="3937000"/>
          <p14:tracePt t="42854" x="1282700" y="3949700"/>
          <p14:tracePt t="42870" x="1276350" y="3956050"/>
          <p14:tracePt t="42919" x="1276350" y="3962400"/>
          <p14:tracePt t="42927" x="1276350" y="3968750"/>
          <p14:tracePt t="42951" x="1276350" y="3975100"/>
          <p14:tracePt t="42959" x="1289050" y="3981450"/>
          <p14:tracePt t="42975" x="1301750" y="3987800"/>
          <p14:tracePt t="42991" x="1314450" y="3987800"/>
          <p14:tracePt t="43004" x="1327150" y="3994150"/>
          <p14:tracePt t="43007" x="1371600" y="4019550"/>
          <p14:tracePt t="43023" x="1435100" y="4051300"/>
          <p14:tracePt t="43039" x="1524000" y="4083050"/>
          <p14:tracePt t="43055" x="1600200" y="4121150"/>
          <p14:tracePt t="43070" x="1651000" y="4133850"/>
          <p14:tracePt t="43086" x="1765300" y="4146550"/>
          <p14:tracePt t="43104" x="1860550" y="4152900"/>
          <p14:tracePt t="43121" x="1987550" y="4159250"/>
          <p14:tracePt t="43137" x="2146300" y="4171950"/>
          <p14:tracePt t="43154" x="2197100" y="4165600"/>
          <p14:tracePt t="43171" x="2235200" y="4140200"/>
          <p14:tracePt t="43188" x="2292350" y="4064000"/>
          <p14:tracePt t="43204" x="2330450" y="3987800"/>
          <p14:tracePt t="43221" x="2336800" y="3930650"/>
          <p14:tracePt t="43238" x="2336800" y="3892550"/>
          <p14:tracePt t="43254" x="2330450" y="3886200"/>
          <p14:tracePt t="43272" x="2311400" y="3879850"/>
          <p14:tracePt t="43288" x="2254250" y="3879850"/>
          <p14:tracePt t="43304" x="2019300" y="3854450"/>
          <p14:tracePt t="43321" x="1670050" y="3822700"/>
          <p14:tracePt t="43338" x="1231900" y="3784600"/>
          <p14:tracePt t="43354" x="977900" y="3752850"/>
          <p14:tracePt t="43371" x="749300" y="3733800"/>
          <p14:tracePt t="43387" x="730250" y="3733800"/>
          <p14:tracePt t="43439" x="723900" y="3733800"/>
          <p14:tracePt t="43447" x="711200" y="3733800"/>
          <p14:tracePt t="43455" x="704850" y="3759200"/>
          <p14:tracePt t="43463" x="685800" y="3778250"/>
          <p14:tracePt t="43471" x="679450" y="3803650"/>
          <p14:tracePt t="43495" x="666750" y="3841750"/>
          <p14:tracePt t="43513" x="660400" y="3879850"/>
          <p14:tracePt t="43521" x="660400" y="3905250"/>
          <p14:tracePt t="43539" x="660400" y="3943350"/>
          <p14:tracePt t="43555" x="660400" y="3962400"/>
          <p14:tracePt t="43571" x="660400" y="3987800"/>
          <p14:tracePt t="43588" x="685800" y="4019550"/>
          <p14:tracePt t="43605" x="736600" y="4076700"/>
          <p14:tracePt t="43637" x="793750" y="4140200"/>
          <p14:tracePt t="43638" x="882650" y="4191000"/>
          <p14:tracePt t="43654" x="1092200" y="4260850"/>
          <p14:tracePt t="43671" x="1276350" y="4292600"/>
          <p14:tracePt t="43687" x="1422400" y="4311650"/>
          <p14:tracePt t="43704" x="1651000" y="4324350"/>
          <p14:tracePt t="43721" x="1835150" y="4343400"/>
          <p14:tracePt t="43739" x="2000250" y="4349750"/>
          <p14:tracePt t="43755" x="2209800" y="4362450"/>
          <p14:tracePt t="43772" x="2266950" y="4356100"/>
          <p14:tracePt t="43789" x="2330450" y="4305300"/>
          <p14:tracePt t="43805" x="2362200" y="4254500"/>
          <p14:tracePt t="43822" x="2387600" y="4222750"/>
          <p14:tracePt t="43838" x="2413000" y="4171950"/>
          <p14:tracePt t="43855" x="2413000" y="4152900"/>
          <p14:tracePt t="43873" x="2413000" y="4121150"/>
          <p14:tracePt t="43889" x="2406650" y="4089400"/>
          <p14:tracePt t="43905" x="2381250" y="4051300"/>
          <p14:tracePt t="43922" x="2368550" y="4025900"/>
          <p14:tracePt t="43938" x="2362200" y="4019550"/>
          <p14:tracePt t="43955" x="2349500" y="4006850"/>
          <p14:tracePt t="43972" x="2305050" y="3975100"/>
          <p14:tracePt t="43988" x="2241550" y="3949700"/>
          <p14:tracePt t="44005" x="2133600" y="3905250"/>
          <p14:tracePt t="44023" x="2051050" y="3873500"/>
          <p14:tracePt t="44039" x="1987550" y="3854450"/>
          <p14:tracePt t="44055" x="1898650" y="3835400"/>
          <p14:tracePt t="44072" x="1771650" y="3822700"/>
          <p14:tracePt t="44089" x="1651000" y="3810000"/>
          <p14:tracePt t="44106" x="1543050" y="3790950"/>
          <p14:tracePt t="44122" x="1454150" y="3790950"/>
          <p14:tracePt t="44139" x="1377950" y="3797300"/>
          <p14:tracePt t="44156" x="1289050" y="3803650"/>
          <p14:tracePt t="44173" x="1206500" y="3810000"/>
          <p14:tracePt t="44189" x="1085850" y="3816350"/>
          <p14:tracePt t="44206" x="1060450" y="3822700"/>
          <p14:tracePt t="44222" x="1035050" y="3822700"/>
          <p14:tracePt t="44239" x="1022350" y="3829050"/>
          <p14:tracePt t="44256" x="1009650" y="3848100"/>
          <p14:tracePt t="44272" x="1003300" y="3873500"/>
          <p14:tracePt t="44289" x="996950" y="3911600"/>
          <p14:tracePt t="44306" x="984250" y="3949700"/>
          <p14:tracePt t="44322" x="984250" y="3981450"/>
          <p14:tracePt t="44356" x="990600" y="4019550"/>
          <p14:tracePt t="44356" x="1016000" y="4038600"/>
          <p14:tracePt t="44372" x="1047750" y="4064000"/>
          <p14:tracePt t="44389" x="1073150" y="4083050"/>
          <p14:tracePt t="44407" x="1085850" y="4083050"/>
          <p14:tracePt t="44407" x="1098550" y="4089400"/>
          <p14:tracePt t="44423" x="1136650" y="4102100"/>
          <p14:tracePt t="44440" x="1250950" y="4121150"/>
          <p14:tracePt t="44456" x="1384300" y="4146550"/>
          <p14:tracePt t="44473" x="1524000" y="4159250"/>
          <p14:tracePt t="44490" x="1663700" y="4197350"/>
          <p14:tracePt t="44506" x="1797050" y="4203700"/>
          <p14:tracePt t="44523" x="1873250" y="4191000"/>
          <p14:tracePt t="44539" x="1917700" y="4152900"/>
          <p14:tracePt t="44556" x="1943100" y="4127500"/>
          <p14:tracePt t="44573" x="1962150" y="4089400"/>
          <p14:tracePt t="44590" x="1968500" y="4064000"/>
          <p14:tracePt t="44606" x="1974850" y="4019550"/>
          <p14:tracePt t="44623" x="1974850" y="3987800"/>
          <p14:tracePt t="44639" x="1955800" y="3949700"/>
          <p14:tracePt t="44657" x="1936750" y="3924300"/>
          <p14:tracePt t="44673" x="1924050" y="3905250"/>
          <p14:tracePt t="44689" x="1885950" y="3873500"/>
          <p14:tracePt t="44706" x="1866900" y="3854450"/>
          <p14:tracePt t="44723" x="1841500" y="3848100"/>
          <p14:tracePt t="44739" x="1809750" y="3835400"/>
          <p14:tracePt t="44756" x="1778000" y="3816350"/>
          <p14:tracePt t="44773" x="1739900" y="3803650"/>
          <p14:tracePt t="44773" x="1727200" y="3797300"/>
          <p14:tracePt t="44791" x="1638300" y="3778250"/>
          <p14:tracePt t="44807" x="1600200" y="3771900"/>
          <p14:tracePt t="44823" x="1562100" y="3765550"/>
          <p14:tracePt t="44841" x="1517650" y="3759200"/>
          <p14:tracePt t="44857" x="1466850" y="3759200"/>
          <p14:tracePt t="44873" x="1403350" y="3752850"/>
          <p14:tracePt t="44890" x="1384300" y="3752850"/>
          <p14:tracePt t="44907" x="1276350" y="3746500"/>
          <p14:tracePt t="44924" x="1263650" y="3746500"/>
          <p14:tracePt t="44958" x="1250950" y="3746500"/>
          <p14:tracePt t="44983" x="1238250" y="3765550"/>
          <p14:tracePt t="44991" x="1225550" y="3771900"/>
          <p14:tracePt t="44999" x="1206500" y="3803650"/>
          <p14:tracePt t="45007" x="1200150" y="3835400"/>
          <p14:tracePt t="45040" x="1181100" y="3879850"/>
          <p14:tracePt t="45057" x="1181100" y="3937000"/>
          <p14:tracePt t="45058" x="1181100" y="4057650"/>
          <p14:tracePt t="45074" x="1193800" y="4114800"/>
          <p14:tracePt t="45090" x="1193800" y="4159250"/>
          <p14:tracePt t="45107" x="1219200" y="4254500"/>
          <p14:tracePt t="45124" x="1225550" y="4267200"/>
          <p14:tracePt t="45141" x="1225550" y="4273550"/>
          <p14:tracePt t="45312" x="0" y="0"/>
        </p14:tracePtLst>
        <p14:tracePtLst>
          <p14:tracePt t="46519" x="1276350" y="4311650"/>
          <p14:tracePt t="46535" x="1282700" y="4318000"/>
          <p14:tracePt t="46543" x="1295400" y="4324350"/>
          <p14:tracePt t="46552" x="1301750" y="4324350"/>
          <p14:tracePt t="46567" x="1314450" y="4324350"/>
          <p14:tracePt t="46583" x="1333500" y="4330700"/>
          <p14:tracePt t="46599" x="1377950" y="4343400"/>
          <p14:tracePt t="46615" x="1428750" y="4356100"/>
          <p14:tracePt t="46631" x="1574800" y="4381500"/>
          <p14:tracePt t="46643" x="1752600" y="4400550"/>
          <p14:tracePt t="46663" x="1974850" y="4419600"/>
          <p14:tracePt t="46679" x="2184400" y="4419600"/>
          <p14:tracePt t="46709" x="2324100" y="4438650"/>
          <p14:tracePt t="46711" x="2381250" y="4445000"/>
          <p14:tracePt t="46727" x="2578100" y="4476750"/>
          <p14:tracePt t="46751" x="2616200" y="4489450"/>
          <p14:tracePt t="46767" x="2660650" y="4495800"/>
          <p14:tracePt t="46783" x="2705100" y="4502150"/>
          <p14:tracePt t="46799" x="2730500" y="4502150"/>
          <p14:tracePt t="46815" x="2762250" y="4508500"/>
          <p14:tracePt t="46843" x="2768600" y="4514850"/>
          <p14:tracePt t="46847" x="2806700" y="4514850"/>
          <p14:tracePt t="46863" x="2844800" y="4527550"/>
          <p14:tracePt t="46879" x="2870200" y="4527550"/>
          <p14:tracePt t="46893" x="2901950" y="4533900"/>
          <p14:tracePt t="46927" x="2914650" y="4533900"/>
          <p14:tracePt t="46928" x="2921000" y="4533900"/>
          <p14:tracePt t="46944" x="2971800" y="4540250"/>
          <p14:tracePt t="46960" x="3041650" y="4540250"/>
          <p14:tracePt t="46977" x="3111500" y="4533900"/>
          <p14:tracePt t="46994" x="3213100" y="4527550"/>
          <p14:tracePt t="47010" x="3302000" y="4527550"/>
          <p14:tracePt t="47027" x="3327400" y="4527550"/>
          <p14:tracePt t="47044" x="3346450" y="4527550"/>
          <p14:tracePt t="47060" x="3365500" y="4527550"/>
          <p14:tracePt t="47077" x="3384550" y="4527550"/>
          <p14:tracePt t="47094" x="3479800" y="4527550"/>
          <p14:tracePt t="47111" x="3549650" y="4533900"/>
          <p14:tracePt t="47127" x="3600450" y="4540250"/>
          <p14:tracePt t="47143" x="3625850" y="4540250"/>
          <p14:tracePt t="47399" x="3632200" y="4540250"/>
          <p14:tracePt t="47407" x="3644900" y="4540250"/>
          <p14:tracePt t="47420" x="3663950" y="4540250"/>
          <p14:tracePt t="47428" x="3670300" y="4540250"/>
          <p14:tracePt t="47428" x="3708400" y="4540250"/>
          <p14:tracePt t="47444" x="3765550" y="4540250"/>
          <p14:tracePt t="47461" x="3835400" y="4546600"/>
          <p14:tracePt t="47478" x="3962400" y="4565650"/>
          <p14:tracePt t="47495" x="4076700" y="4597400"/>
          <p14:tracePt t="47511" x="4140200" y="4616450"/>
          <p14:tracePt t="47528" x="4413250" y="4667250"/>
          <p14:tracePt t="47545" x="4616450" y="4705350"/>
          <p14:tracePt t="47562" x="4648200" y="4711700"/>
          <p14:tracePt t="47578" x="4667250" y="4711700"/>
          <p14:tracePt t="47595" x="4686300" y="4718050"/>
          <p14:tracePt t="47611" x="4730750" y="4718050"/>
          <p14:tracePt t="47628" x="4851400" y="4718050"/>
          <p14:tracePt t="47644" x="4984750" y="4718050"/>
          <p14:tracePt t="47662" x="5118100" y="4718050"/>
          <p14:tracePt t="47678" x="5232400" y="4692650"/>
          <p14:tracePt t="47694" x="5391150" y="4635500"/>
          <p14:tracePt t="47712" x="5429250" y="4622800"/>
          <p14:tracePt t="47728" x="5499100" y="4584700"/>
          <p14:tracePt t="47744" x="5530850" y="4546600"/>
          <p14:tracePt t="47761" x="5556250" y="4508500"/>
          <p14:tracePt t="47779" x="5562600" y="4451350"/>
          <p14:tracePt t="47795" x="5568950" y="4413250"/>
          <p14:tracePt t="47812" x="5568950" y="4400550"/>
          <p14:tracePt t="47828" x="5568950" y="4387850"/>
          <p14:tracePt t="47845" x="5568950" y="4381500"/>
          <p14:tracePt t="47862" x="5568950" y="4368800"/>
          <p14:tracePt t="47878" x="5530850" y="4337050"/>
          <p14:tracePt t="47895" x="5505450" y="4324350"/>
          <p14:tracePt t="47912" x="5486400" y="4305300"/>
          <p14:tracePt t="47928" x="5461000" y="4286250"/>
          <p14:tracePt t="47946" x="5378450" y="4241800"/>
          <p14:tracePt t="47962" x="5289550" y="4216400"/>
          <p14:tracePt t="47979" x="5175250" y="4178300"/>
          <p14:tracePt t="47995" x="5048250" y="4146550"/>
          <p14:tracePt t="48012" x="4933950" y="4114800"/>
          <p14:tracePt t="48028" x="4819650" y="4089400"/>
          <p14:tracePt t="48046" x="4559300" y="4025900"/>
          <p14:tracePt t="48062" x="4413250" y="3994150"/>
          <p14:tracePt t="48079" x="4260850" y="3987800"/>
          <p14:tracePt t="48095" x="4140200" y="3968750"/>
          <p14:tracePt t="48112" x="4064000" y="3968750"/>
          <p14:tracePt t="48129" x="3886200" y="3962400"/>
          <p14:tracePt t="48147" x="3835400" y="3975100"/>
          <p14:tracePt t="48163" x="3797300" y="3994150"/>
          <p14:tracePt t="48179" x="3778250" y="4006850"/>
          <p14:tracePt t="48196" x="3752850" y="4044950"/>
          <p14:tracePt t="48212" x="3727450" y="4089400"/>
          <p14:tracePt t="48229" x="3714750" y="4159250"/>
          <p14:tracePt t="48246" x="3702050" y="4267200"/>
          <p14:tracePt t="48262" x="3702050" y="4381500"/>
          <p14:tracePt t="48279" x="3733800" y="4476750"/>
          <p14:tracePt t="48295" x="3771900" y="4559300"/>
          <p14:tracePt t="48312" x="3822700" y="4641850"/>
          <p14:tracePt t="48329" x="3854450" y="4673600"/>
          <p14:tracePt t="48346" x="3879850" y="4679950"/>
          <p14:tracePt t="48362" x="3937000" y="4692650"/>
          <p14:tracePt t="48379" x="3987800" y="4692650"/>
          <p14:tracePt t="48396" x="4095750" y="4679950"/>
          <p14:tracePt t="48413" x="4216400" y="4679950"/>
          <p14:tracePt t="48429" x="4400550" y="4692650"/>
          <p14:tracePt t="48446" x="4692650" y="4718050"/>
          <p14:tracePt t="48463" x="4870450" y="4737100"/>
          <p14:tracePt t="48479" x="5054600" y="4743450"/>
          <p14:tracePt t="48496" x="5130800" y="4711700"/>
          <p14:tracePt t="48513" x="5168900" y="4679950"/>
          <p14:tracePt t="48530" x="5207000" y="4641850"/>
          <p14:tracePt t="48546" x="5232400" y="4597400"/>
          <p14:tracePt t="48563" x="5257800" y="4546600"/>
          <p14:tracePt t="48580" x="5264150" y="4521200"/>
          <p14:tracePt t="48596" x="5276850" y="4502150"/>
          <p14:tracePt t="48613" x="5283200" y="4470400"/>
          <p14:tracePt t="48630" x="5283200" y="4451350"/>
          <p14:tracePt t="48646" x="5283200" y="4368800"/>
          <p14:tracePt t="48663" x="5283200" y="4330700"/>
          <p14:tracePt t="48680" x="5270500" y="4292600"/>
          <p14:tracePt t="48696" x="5264150" y="4254500"/>
          <p14:tracePt t="48713" x="5245100" y="4203700"/>
          <p14:tracePt t="48730" x="5219700" y="4165600"/>
          <p14:tracePt t="48747" x="5213350" y="4152900"/>
          <p14:tracePt t="48763" x="5194300" y="4127500"/>
          <p14:tracePt t="48780" x="5162550" y="4114800"/>
          <p14:tracePt t="48796" x="5099050" y="4095750"/>
          <p14:tracePt t="48813" x="5016500" y="4083050"/>
          <p14:tracePt t="48830" x="4851400" y="4076700"/>
          <p14:tracePt t="48847" x="4699000" y="4108450"/>
          <p14:tracePt t="48863" x="4629150" y="4152900"/>
          <p14:tracePt t="48882" x="4572000" y="4210050"/>
          <p14:tracePt t="48897" x="4546600" y="4260850"/>
          <p14:tracePt t="48914" x="4533900" y="4298950"/>
          <p14:tracePt t="48930" x="4527550" y="4311650"/>
          <p14:tracePt t="49160" x="4527550" y="4324350"/>
          <p14:tracePt t="49168" x="4527550" y="4375150"/>
          <p14:tracePt t="49176" x="4521200" y="4425950"/>
          <p14:tracePt t="49184" x="4495800" y="4552950"/>
          <p14:tracePt t="49200" x="4438650" y="4718050"/>
          <p14:tracePt t="49200" x="4381500" y="4819650"/>
          <p14:tracePt t="49216" x="4305300" y="4921250"/>
          <p14:tracePt t="49231" x="4013200" y="5270500"/>
          <p14:tracePt t="49248" x="3740150" y="5581650"/>
          <p14:tracePt t="49265" x="3517900" y="5829300"/>
          <p14:tracePt t="49281" x="3384550" y="5956300"/>
          <p14:tracePt t="49298" x="3340100" y="6007100"/>
          <p14:tracePt t="49368" x="3340100" y="6000750"/>
          <p14:tracePt t="49376" x="3340100" y="5975350"/>
          <p14:tracePt t="49390" x="3340100" y="5949950"/>
          <p14:tracePt t="49391" x="3340100" y="5918200"/>
          <p14:tracePt t="49398" x="3346450" y="5861050"/>
          <p14:tracePt t="49415" x="3359150" y="5753100"/>
          <p14:tracePt t="49432" x="3359150" y="5715000"/>
          <p14:tracePt t="49449" x="3359150" y="5708650"/>
          <p14:tracePt t="49520" x="3359150" y="5695950"/>
          <p14:tracePt t="49536" x="3359150" y="5683250"/>
          <p14:tracePt t="49557" x="3359150" y="5670550"/>
          <p14:tracePt t="49576" x="3359150" y="5657850"/>
          <p14:tracePt t="49584" x="3371850" y="5626100"/>
          <p14:tracePt t="49584" x="3371850" y="5600700"/>
          <p14:tracePt t="49599" x="3378200" y="5499100"/>
          <p14:tracePt t="49617" x="3378200" y="5473700"/>
          <p14:tracePt t="49640" x="3378200" y="5448300"/>
          <p14:tracePt t="49656" x="3378200" y="5441950"/>
          <p14:tracePt t="50120" x="3384550" y="5441950"/>
          <p14:tracePt t="50128" x="3397250" y="5441950"/>
          <p14:tracePt t="50152" x="3403600" y="5441950"/>
          <p14:tracePt t="50192" x="3409950" y="5448300"/>
          <p14:tracePt t="50368" x="3416300" y="5448300"/>
          <p14:tracePt t="50408" x="3422650" y="5448300"/>
          <p14:tracePt t="50424" x="3429000" y="5448300"/>
          <p14:tracePt t="50448" x="3441700" y="5448300"/>
          <p14:tracePt t="50456" x="3454400" y="5448300"/>
          <p14:tracePt t="50464" x="3486150" y="5448300"/>
          <p14:tracePt t="50483" x="3524250" y="5454650"/>
          <p14:tracePt t="50484" x="3581400" y="5454650"/>
          <p14:tracePt t="50500" x="3638550" y="5461000"/>
          <p14:tracePt t="50517" x="3676650" y="5467350"/>
          <p14:tracePt t="50534" x="3702050" y="5467350"/>
          <p14:tracePt t="50550" x="3727450" y="5473700"/>
          <p14:tracePt t="50568" x="3733800" y="5473700"/>
          <p14:tracePt t="50584" x="3752850" y="5473700"/>
          <p14:tracePt t="50600" x="3778250" y="5473700"/>
          <p14:tracePt t="50617" x="3803650" y="5473700"/>
          <p14:tracePt t="50634" x="3854450" y="5473700"/>
          <p14:tracePt t="50651" x="3930650" y="5473700"/>
          <p14:tracePt t="50667" x="3987800" y="5473700"/>
          <p14:tracePt t="50684" x="4019550" y="5473700"/>
          <p14:tracePt t="50768" x="4025900" y="5467350"/>
          <p14:tracePt t="50784" x="4032250" y="5461000"/>
          <p14:tracePt t="50800" x="4038600" y="5454650"/>
          <p14:tracePt t="50847" x="4044950" y="5454650"/>
          <p14:tracePt t="50864" x="4051300" y="5448300"/>
          <p14:tracePt t="50872" x="4057650" y="5441950"/>
          <p14:tracePt t="50880" x="4064000" y="5441950"/>
          <p14:tracePt t="50896" x="4070350" y="5435600"/>
          <p14:tracePt t="50976" x="4076700" y="5422900"/>
          <p14:tracePt t="50984" x="4121150" y="5346700"/>
          <p14:tracePt t="51000" x="4140200" y="5289550"/>
          <p14:tracePt t="51016" x="4146550" y="5270500"/>
          <p14:tracePt t="51020" x="4152900" y="5251450"/>
          <p14:tracePt t="51034" x="4152900" y="5238750"/>
          <p14:tracePt t="51051" x="4159250" y="5238750"/>
          <p14:tracePt t="51068" x="4165600" y="5219700"/>
          <p14:tracePt t="51085" x="4165600" y="5213350"/>
          <p14:tracePt t="51101" x="4165600" y="5200650"/>
          <p14:tracePt t="51232" x="4184650" y="5245100"/>
          <p14:tracePt t="51243" x="4203700" y="5283200"/>
          <p14:tracePt t="51248" x="4210050" y="5340350"/>
          <p14:tracePt t="51256" x="4260850" y="5441950"/>
          <p14:tracePt t="51272" x="4311650" y="5549900"/>
          <p14:tracePt t="51287" x="4368800" y="5676900"/>
          <p14:tracePt t="51302" x="4419600" y="5772150"/>
          <p14:tracePt t="51318" x="4464050" y="5842000"/>
          <p14:tracePt t="51335" x="4483100" y="5880100"/>
          <p14:tracePt t="51352" x="4489450" y="5886450"/>
          <p14:tracePt t="51448" x="4495800" y="5886450"/>
          <p14:tracePt t="51455" x="4508500" y="5873750"/>
          <p14:tracePt t="51464" x="4540250" y="5854700"/>
          <p14:tracePt t="51468" x="4610100" y="5778500"/>
          <p14:tracePt t="51485" x="4660900" y="5727700"/>
          <p14:tracePt t="51502" x="4692650" y="5702300"/>
          <p14:tracePt t="51519" x="4718050" y="5695950"/>
          <p14:tracePt t="51535" x="4743450" y="5689600"/>
          <p14:tracePt t="51607" x="4749800" y="5683250"/>
          <p14:tracePt t="51695" x="4749800" y="5670550"/>
          <p14:tracePt t="51736" x="4749800" y="5664200"/>
          <p14:tracePt t="51736" x="4756150" y="5664200"/>
          <p14:tracePt t="51928" x="4762500" y="5664200"/>
          <p14:tracePt t="51944" x="4794250" y="5664200"/>
          <p14:tracePt t="51951" x="4895850" y="5664200"/>
          <p14:tracePt t="51968" x="4908550" y="5664200"/>
          <p14:tracePt t="51984" x="4914900" y="5664200"/>
          <p14:tracePt t="52144" x="4902200" y="5638800"/>
          <p14:tracePt t="52151" x="4889500" y="5613400"/>
          <p14:tracePt t="52167" x="4876800" y="5600700"/>
          <p14:tracePt t="52175" x="4851400" y="5575300"/>
          <p14:tracePt t="52186" x="4806950" y="5537200"/>
          <p14:tracePt t="52203" x="4756150" y="5499100"/>
          <p14:tracePt t="52220" x="4718050" y="5454650"/>
          <p14:tracePt t="52237" x="4686300" y="5441950"/>
          <p14:tracePt t="52253" x="4673600" y="5422900"/>
          <p14:tracePt t="52270" x="4654550" y="5410200"/>
          <p14:tracePt t="52287" x="4616450" y="5384800"/>
          <p14:tracePt t="52303" x="4584700" y="5340350"/>
          <p14:tracePt t="52320" x="4559300" y="5308600"/>
          <p14:tracePt t="52336" x="4552950" y="5308600"/>
          <p14:tracePt t="52353" x="4552950" y="5302250"/>
          <p14:tracePt t="52920" x="4552950" y="5289550"/>
          <p14:tracePt t="52930" x="4552950" y="5251450"/>
          <p14:tracePt t="52935" x="4572000" y="5067300"/>
          <p14:tracePt t="52951" x="4591050" y="4895850"/>
          <p14:tracePt t="52971" x="4775200" y="4089400"/>
          <p14:tracePt t="52975" x="4933950" y="3492500"/>
          <p14:tracePt t="52991" x="5105400" y="2755900"/>
          <p14:tracePt t="53006" x="5327650" y="1536700"/>
          <p14:tracePt t="53021" x="5397500" y="990600"/>
          <p14:tracePt t="53037" x="5429250" y="704850"/>
          <p14:tracePt t="53054" x="5461000" y="438150"/>
          <p14:tracePt t="53072" x="5461000" y="381000"/>
          <p14:tracePt t="53088" x="5461000" y="374650"/>
          <p14:tracePt t="53135" x="5429250" y="406400"/>
          <p14:tracePt t="53147" x="5403850" y="431800"/>
          <p14:tracePt t="53163" x="5384800" y="450850"/>
          <p14:tracePt t="53167" x="5359400" y="495300"/>
          <p14:tracePt t="53175" x="5257800" y="615950"/>
          <p14:tracePt t="53188" x="5219700" y="647700"/>
          <p14:tracePt t="53204" x="5213350" y="647700"/>
          <p14:tracePt t="53271" x="5207000" y="647700"/>
          <p14:tracePt t="53274" x="5187950" y="660400"/>
          <p14:tracePt t="53287" x="5168900" y="673100"/>
          <p14:tracePt t="53288" x="5080000" y="742950"/>
          <p14:tracePt t="53304" x="4978400" y="876300"/>
          <p14:tracePt t="53321" x="4876800" y="1047750"/>
          <p14:tracePt t="53338" x="4832350" y="1136650"/>
          <p14:tracePt t="53355" x="4692650" y="1473200"/>
          <p14:tracePt t="53372" x="4635500" y="1670050"/>
          <p14:tracePt t="53388" x="4546600" y="2000250"/>
          <p14:tracePt t="53405" x="4514850" y="2146300"/>
          <p14:tracePt t="53422" x="4495800" y="2197100"/>
          <p14:tracePt t="53438" x="4483100" y="2228850"/>
          <p14:tracePt t="53503" x="4483100" y="2235200"/>
          <p14:tracePt t="53527" x="4483100" y="2241550"/>
          <p14:tracePt t="53543" x="4483100" y="2247900"/>
          <p14:tracePt t="53559" x="4483100" y="2260600"/>
          <p14:tracePt t="53567" x="4483100" y="2273300"/>
          <p14:tracePt t="53575" x="4483100" y="2279650"/>
          <p14:tracePt t="53583" x="4483100" y="2292350"/>
          <p14:tracePt t="53605" x="4483100" y="2324100"/>
          <p14:tracePt t="53622" x="4483100" y="2349500"/>
          <p14:tracePt t="53623" x="4476750" y="2400300"/>
          <p14:tracePt t="53642" x="4470400" y="2451100"/>
          <p14:tracePt t="53656" x="4464050" y="2520950"/>
          <p14:tracePt t="53672" x="4457700" y="2552700"/>
          <p14:tracePt t="53783" x="4457700" y="2565400"/>
          <p14:tracePt t="53791" x="4451350" y="2578100"/>
          <p14:tracePt t="53799" x="4451350" y="2584450"/>
          <p14:tracePt t="53807" x="4438650" y="2628900"/>
          <p14:tracePt t="53822" x="4432300" y="2686050"/>
          <p14:tracePt t="53822" x="4425950" y="2711450"/>
          <p14:tracePt t="53840" x="4419600" y="2768600"/>
          <p14:tracePt t="53856" x="4400550" y="2882900"/>
          <p14:tracePt t="53872" x="4394200" y="3022600"/>
          <p14:tracePt t="53890" x="4375150" y="3213100"/>
          <p14:tracePt t="53906" x="4368800" y="3429000"/>
          <p14:tracePt t="53923" x="4356100" y="3651250"/>
          <p14:tracePt t="53939" x="4349750" y="3695700"/>
          <p14:tracePt t="53956" x="4330700" y="3981450"/>
          <p14:tracePt t="53973" x="4324350" y="4013200"/>
          <p14:tracePt t="53990" x="4318000" y="4057650"/>
          <p14:tracePt t="54006" x="4318000" y="4070350"/>
          <p14:tracePt t="54022" x="4318000" y="4089400"/>
          <p14:tracePt t="54039" x="4318000" y="4102100"/>
          <p14:tracePt t="54056" x="4324350" y="4127500"/>
          <p14:tracePt t="54072" x="4330700" y="4197350"/>
          <p14:tracePt t="54090" x="4337050" y="4286250"/>
          <p14:tracePt t="54106" x="4349750" y="4394200"/>
          <p14:tracePt t="54124" x="4349750" y="4413250"/>
          <p14:tracePt t="54167" x="4349750" y="4425950"/>
          <p14:tracePt t="54191" x="4349750" y="4432300"/>
          <p14:tracePt t="54207" x="4349750" y="4445000"/>
          <p14:tracePt t="54255" x="4349750" y="4457700"/>
          <p14:tracePt t="54272" x="4349750" y="4470400"/>
          <p14:tracePt t="54282" x="4349750" y="4495800"/>
          <p14:tracePt t="54287" x="4349750" y="4508500"/>
          <p14:tracePt t="54306" x="4337050" y="4610100"/>
          <p14:tracePt t="54323" x="4337050" y="4730750"/>
          <p14:tracePt t="54327" x="4330700" y="4826000"/>
          <p14:tracePt t="54343" x="4330700" y="4851400"/>
          <p14:tracePt t="54358" x="4330700" y="4889500"/>
          <p14:tracePt t="54373" x="4330700" y="4895850"/>
          <p14:tracePt t="54407" x="4324350" y="4895850"/>
          <p14:tracePt t="54408" x="4324350" y="4908550"/>
          <p14:tracePt t="54424" x="4324350" y="4927600"/>
          <p14:tracePt t="54440" x="4324350" y="4959350"/>
          <p14:tracePt t="54457" x="4324350" y="4978400"/>
          <p14:tracePt t="54474" x="4324350" y="4991100"/>
          <p14:tracePt t="54490" x="4324350" y="4997450"/>
          <p14:tracePt t="54507" x="4324350" y="5010150"/>
          <p14:tracePt t="54524" x="4324350" y="5016500"/>
          <p14:tracePt t="54540" x="4324350" y="5022850"/>
          <p14:tracePt t="54558" x="4318000" y="5029200"/>
          <p14:tracePt t="54574" x="4318000" y="5048250"/>
          <p14:tracePt t="54590" x="4311650" y="5067300"/>
          <p14:tracePt t="54607" x="4298950" y="5118100"/>
          <p14:tracePt t="54624" x="4286250" y="5168900"/>
          <p14:tracePt t="54641" x="4279900" y="5200650"/>
          <p14:tracePt t="54657" x="4279900" y="5219700"/>
          <p14:tracePt t="54674" x="4279900" y="5226050"/>
          <p14:tracePt t="54711" x="4273550" y="5232400"/>
          <p14:tracePt t="54723" x="4273550" y="5238750"/>
          <p14:tracePt t="54725" x="4267200" y="5245100"/>
          <p14:tracePt t="54740" x="4267200" y="5257800"/>
          <p14:tracePt t="54783" x="4260850" y="5264150"/>
          <p14:tracePt t="54815" x="4260850" y="5270500"/>
          <p14:tracePt t="54823" x="4260850" y="5283200"/>
          <p14:tracePt t="54847" x="4254500" y="5289550"/>
          <p14:tracePt t="54871" x="4248150" y="5295900"/>
          <p14:tracePt t="54911" x="4248150" y="5308600"/>
          <p14:tracePt t="54927" x="4248150" y="5314950"/>
          <p14:tracePt t="54959" x="4241800" y="5321300"/>
          <p14:tracePt t="55087" x="4241800" y="5327650"/>
          <p14:tracePt t="55215" x="4248150" y="5327650"/>
          <p14:tracePt t="55231" x="4260850" y="5327650"/>
          <p14:tracePt t="55263" x="4267200" y="5321300"/>
          <p14:tracePt t="55344" x="4273550" y="5327650"/>
          <p14:tracePt t="55647" x="4273550" y="5334000"/>
          <p14:tracePt t="55663" x="4273550" y="5346700"/>
          <p14:tracePt t="55695" x="4273550" y="5353050"/>
          <p14:tracePt t="55743" x="4273550" y="5359400"/>
          <p14:tracePt t="55991" x="4279900" y="5359400"/>
          <p14:tracePt t="56007" x="4286250" y="5359400"/>
          <p14:tracePt t="56017" x="4292600" y="5359400"/>
          <p14:tracePt t="56023" x="4298950" y="5359400"/>
          <p14:tracePt t="56039" x="4305300" y="5359400"/>
          <p14:tracePt t="56047" x="4318000" y="5359400"/>
          <p14:tracePt t="56063" x="4343400" y="5353050"/>
          <p14:tracePt t="56111" x="4349750" y="5353050"/>
          <p14:tracePt t="56152" x="4356100" y="5346700"/>
          <p14:tracePt t="56168" x="4362450" y="5346700"/>
          <p14:tracePt t="56183" x="4368800" y="5346700"/>
          <p14:tracePt t="56191" x="4381500" y="5340350"/>
          <p14:tracePt t="56223" x="4387850" y="5340350"/>
          <p14:tracePt t="56234" x="4400550" y="5340350"/>
          <p14:tracePt t="56239" x="4400550" y="5334000"/>
          <p14:tracePt t="56271" x="4406900" y="5334000"/>
          <p14:tracePt t="56279" x="4419600" y="5334000"/>
          <p14:tracePt t="56295" x="4425950" y="5334000"/>
          <p14:tracePt t="56303" x="4476750" y="5327650"/>
          <p14:tracePt t="56311" x="4514850" y="5321300"/>
          <p14:tracePt t="56327" x="4546600" y="5314950"/>
          <p14:tracePt t="56327" x="4552950" y="5314950"/>
          <p14:tracePt t="56345" x="4565650" y="5314950"/>
          <p14:tracePt t="56383" x="4572000" y="5314950"/>
          <p14:tracePt t="56543" x="4578350" y="5314950"/>
          <p14:tracePt t="56599" x="4584700" y="5314950"/>
          <p14:tracePt t="56607" x="4591050" y="5314950"/>
          <p14:tracePt t="56615" x="4597400" y="5314950"/>
          <p14:tracePt t="56615" x="4603750" y="5314950"/>
          <p14:tracePt t="56631" x="4622800" y="5314950"/>
          <p14:tracePt t="56643" x="4629150" y="5314950"/>
          <p14:tracePt t="56647" x="4679950" y="5314950"/>
          <p14:tracePt t="56663" x="4718050" y="5314950"/>
          <p14:tracePt t="56677" x="4730750" y="5314950"/>
          <p14:tracePt t="56903" x="4724400" y="5321300"/>
          <p14:tracePt t="56920" x="4724400" y="5334000"/>
          <p14:tracePt t="56927" x="4686300" y="5378450"/>
          <p14:tracePt t="56943" x="4673600" y="5403850"/>
          <p14:tracePt t="56969" x="4641850" y="5441950"/>
          <p14:tracePt t="56975" x="4629150" y="5461000"/>
          <p14:tracePt t="56981" x="4610100" y="5492750"/>
          <p14:tracePt t="56994" x="4597400" y="5524500"/>
          <p14:tracePt t="57011" x="4597400" y="5530850"/>
          <p14:tracePt t="57111" x="4597400" y="5524500"/>
          <p14:tracePt t="57127" x="4610100" y="5524500"/>
          <p14:tracePt t="57143" x="4610100" y="5518150"/>
          <p14:tracePt t="57175" x="4610100" y="5511800"/>
          <p14:tracePt t="57186" x="4603750" y="5505450"/>
          <p14:tracePt t="57203" x="4591050" y="5499100"/>
          <p14:tracePt t="57207" x="4572000" y="5486400"/>
          <p14:tracePt t="57215" x="4533900" y="5467350"/>
          <p14:tracePt t="57231" x="4489450" y="5441950"/>
          <p14:tracePt t="57247" x="4457700" y="5403850"/>
          <p14:tracePt t="57262" x="4381500" y="5067300"/>
          <p14:tracePt t="57278" x="4318000" y="4578350"/>
          <p14:tracePt t="57295" x="4089400" y="3556000"/>
          <p14:tracePt t="57312" x="3994150" y="3041650"/>
          <p14:tracePt t="57328" x="3975100" y="2806700"/>
          <p14:tracePt t="57345" x="3975100" y="2768600"/>
          <p14:tracePt t="57362" x="4019550" y="2616200"/>
          <p14:tracePt t="57378" x="4032250" y="2584450"/>
          <p14:tracePt t="57495" x="4038600" y="2584450"/>
          <p14:tracePt t="57511" x="4044950" y="2584450"/>
          <p14:tracePt t="57527" x="4051300" y="2584450"/>
          <p14:tracePt t="57537" x="4057650" y="2584450"/>
          <p14:tracePt t="57545" x="4064000" y="2603500"/>
          <p14:tracePt t="57545" x="4070350" y="2616200"/>
          <p14:tracePt t="57562" x="4089400" y="2660650"/>
          <p14:tracePt t="57578" x="4102100" y="2679700"/>
          <p14:tracePt t="57595" x="4102100" y="2686050"/>
          <p14:tracePt t="57631" x="4108450" y="2692400"/>
          <p14:tracePt t="57647" x="4114800" y="2705100"/>
          <p14:tracePt t="57655" x="4114800" y="2724150"/>
          <p14:tracePt t="57663" x="4121150" y="2774950"/>
          <p14:tracePt t="57679" x="4152900" y="2990850"/>
          <p14:tracePt t="57703" x="4184650" y="3276600"/>
          <p14:tracePt t="57712" x="4235450" y="3695700"/>
          <p14:tracePt t="57729" x="4273550" y="4108450"/>
          <p14:tracePt t="57745" x="4286250" y="4311650"/>
          <p14:tracePt t="57762" x="4298950" y="4724400"/>
          <p14:tracePt t="57779" x="4298950" y="4813300"/>
          <p14:tracePt t="57795" x="4298950" y="4927600"/>
          <p14:tracePt t="57812" x="4292600" y="4965700"/>
          <p14:tracePt t="57863" x="4292600" y="4972050"/>
          <p14:tracePt t="57887" x="4286250" y="4978400"/>
          <p14:tracePt t="57911" x="4286250" y="4984750"/>
          <p14:tracePt t="57943" x="4286250" y="4991100"/>
          <p14:tracePt t="57960" x="4286250" y="5003800"/>
          <p14:tracePt t="57967" x="4279900" y="5041900"/>
          <p14:tracePt t="57967" x="4273550" y="5080000"/>
          <p14:tracePt t="57983" x="4273550" y="5105400"/>
          <p14:tracePt t="57995" x="4267200" y="5156200"/>
          <p14:tracePt t="57999" x="4248150" y="5257800"/>
          <p14:tracePt t="58015" x="4235450" y="5308600"/>
          <p14:tracePt t="58031" x="4229100" y="5314950"/>
          <p14:tracePt t="58047" x="4229100" y="5321300"/>
          <p14:tracePt t="58103" x="4229100" y="5327650"/>
          <p14:tracePt t="58121" x="4229100" y="5334000"/>
          <p14:tracePt t="58127" x="4229100" y="5346700"/>
          <p14:tracePt t="58131" x="4229100" y="5353050"/>
          <p14:tracePt t="58167" x="4229100" y="5359400"/>
          <p14:tracePt t="58191" x="4229100" y="5365750"/>
          <p14:tracePt t="58204" x="4229100" y="5372100"/>
          <p14:tracePt t="58207" x="4222750" y="5416550"/>
          <p14:tracePt t="58215" x="4222750" y="5435600"/>
          <p14:tracePt t="58231" x="4222750" y="5473700"/>
          <p14:tracePt t="58247" x="4216400" y="5524500"/>
          <p14:tracePt t="58263" x="4216400" y="5530850"/>
          <p14:tracePt t="58375" x="4222750" y="5530850"/>
          <p14:tracePt t="58388" x="4235450" y="5530850"/>
          <p14:tracePt t="58391" x="4254500" y="5524500"/>
          <p14:tracePt t="58399" x="4286250" y="5505450"/>
          <p14:tracePt t="58415" x="4318000" y="5486400"/>
          <p14:tracePt t="58430" x="4337050" y="5473700"/>
          <p14:tracePt t="58447" x="4343400" y="5467350"/>
          <p14:tracePt t="58463" x="4349750" y="5467350"/>
          <p14:tracePt t="58663" x="4356100" y="5467350"/>
          <p14:tracePt t="58671" x="4381500" y="5461000"/>
          <p14:tracePt t="58689" x="4483100" y="5461000"/>
          <p14:tracePt t="58697" x="4546600" y="5461000"/>
          <p14:tracePt t="58698" x="4667250" y="5473700"/>
          <p14:tracePt t="58713" x="4762500" y="5492750"/>
          <p14:tracePt t="58730" x="4813300" y="5511800"/>
          <p14:tracePt t="58747" x="4883150" y="5549900"/>
          <p14:tracePt t="58764" x="4959350" y="5594350"/>
          <p14:tracePt t="58780" x="4991100" y="5607050"/>
          <p14:tracePt t="58797" x="4997450" y="5607050"/>
          <p14:tracePt t="59015" x="5003800" y="5607050"/>
          <p14:tracePt t="59055" x="5016500" y="5607050"/>
          <p14:tracePt t="59063" x="5022850" y="5607050"/>
          <p14:tracePt t="59072" x="5029200" y="5607050"/>
          <p14:tracePt t="59079" x="5035550" y="5607050"/>
          <p14:tracePt t="59097" x="5048250" y="5607050"/>
          <p14:tracePt t="59127" x="5048250" y="5600700"/>
          <p14:tracePt t="59140" x="5054600" y="5600700"/>
          <p14:tracePt t="59159" x="5054600" y="5594350"/>
          <p14:tracePt t="59167" x="5054600" y="5588000"/>
          <p14:tracePt t="59224" x="5060950" y="5581650"/>
          <p14:tracePt t="59247" x="5060950" y="5575300"/>
          <p14:tracePt t="59256" x="5060950" y="5568950"/>
          <p14:tracePt t="59273" x="5060950" y="5562600"/>
          <p14:tracePt t="60215" x="5073650" y="5562600"/>
          <p14:tracePt t="60287" x="5086350" y="5556250"/>
          <p14:tracePt t="60311" x="5092700" y="5556250"/>
          <p14:tracePt t="60326" x="5099050" y="5556250"/>
          <p14:tracePt t="60326" x="5118100" y="5549900"/>
          <p14:tracePt t="60335" x="5137150" y="5549900"/>
          <p14:tracePt t="60335" x="5181600" y="5543550"/>
          <p14:tracePt t="60351" x="5226050" y="5537200"/>
          <p14:tracePt t="60351" x="5238750" y="5537200"/>
          <p14:tracePt t="60367" x="5251450" y="5530850"/>
          <p14:tracePt t="60383" x="5276850" y="5518150"/>
          <p14:tracePt t="60407" x="5289550" y="5511800"/>
          <p14:tracePt t="60416" x="5302250" y="5499100"/>
          <p14:tracePt t="60433" x="5308600" y="5486400"/>
          <p14:tracePt t="60450" x="5346700" y="5441950"/>
          <p14:tracePt t="60467" x="5365750" y="5429250"/>
          <p14:tracePt t="60483" x="5384800" y="5410200"/>
          <p14:tracePt t="60500" x="5397500" y="5403850"/>
          <p14:tracePt t="60517" x="5410200" y="5397500"/>
          <p14:tracePt t="60533" x="5441950" y="5378450"/>
          <p14:tracePt t="60552" x="5454650" y="5378450"/>
          <p14:tracePt t="60566" x="5492750" y="5365750"/>
          <p14:tracePt t="60583" x="5505450" y="5365750"/>
          <p14:tracePt t="60600" x="5511800" y="5359400"/>
          <p14:tracePt t="60617" x="5524500" y="5353050"/>
          <p14:tracePt t="60634" x="5530850" y="5353050"/>
          <p14:tracePt t="60650" x="5549900" y="5346700"/>
          <p14:tracePt t="60667" x="5556250" y="5346700"/>
          <p14:tracePt t="60759" x="5556250" y="5365750"/>
          <p14:tracePt t="60767" x="5562600" y="5397500"/>
          <p14:tracePt t="60791" x="5562600" y="5441950"/>
          <p14:tracePt t="60791" x="5568950" y="5461000"/>
          <p14:tracePt t="60800" x="5568950" y="5480050"/>
          <p14:tracePt t="60943" x="5568950" y="5486400"/>
          <p14:tracePt t="60951" x="5556250" y="5492750"/>
          <p14:tracePt t="60951" x="5549900" y="5492750"/>
          <p14:tracePt t="60967" x="5543550" y="5499100"/>
          <p14:tracePt t="60991" x="5537200" y="5499100"/>
          <p14:tracePt t="60999" x="5530850" y="5499100"/>
          <p14:tracePt t="61015" x="5524500" y="5499100"/>
          <p14:tracePt t="61047" x="5518150" y="5499100"/>
          <p14:tracePt t="61055" x="5511800" y="5499100"/>
          <p14:tracePt t="61081" x="5505450" y="5499100"/>
          <p14:tracePt t="61119" x="5499100" y="5505450"/>
          <p14:tracePt t="61151" x="5492750" y="5505450"/>
          <p14:tracePt t="61215" x="5492750" y="5499100"/>
          <p14:tracePt t="61231" x="5492750" y="5492750"/>
          <p14:tracePt t="61243" x="5492750" y="5486400"/>
          <p14:tracePt t="61271" x="5492750" y="5480050"/>
          <p14:tracePt t="61295" x="5492750" y="5473700"/>
          <p14:tracePt t="61319" x="5492750" y="5467350"/>
          <p14:tracePt t="61343" x="5492750" y="5454650"/>
          <p14:tracePt t="61359" x="5492750" y="5441950"/>
          <p14:tracePt t="61375" x="5492750" y="5429250"/>
          <p14:tracePt t="61399" x="5492750" y="5416550"/>
          <p14:tracePt t="61423" x="5499100" y="5416550"/>
          <p14:tracePt t="61431" x="5505450" y="5410200"/>
          <p14:tracePt t="61439" x="5511800" y="5403850"/>
          <p14:tracePt t="61447" x="5518150" y="5397500"/>
          <p14:tracePt t="61455" x="5543550" y="5378450"/>
          <p14:tracePt t="61468" x="5575300" y="5346700"/>
          <p14:tracePt t="61487" x="5588000" y="5327650"/>
          <p14:tracePt t="61503" x="5607050" y="5302250"/>
          <p14:tracePt t="61503" x="5613400" y="5295900"/>
          <p14:tracePt t="61519" x="5613400" y="5283200"/>
          <p14:tracePt t="61559" x="5613400" y="5276850"/>
          <p14:tracePt t="61759" x="5607050" y="5295900"/>
          <p14:tracePt t="61768" x="5600700" y="5314950"/>
          <p14:tracePt t="61772" x="5600700" y="5327650"/>
          <p14:tracePt t="61785" x="5600700" y="5372100"/>
          <p14:tracePt t="61802" x="5600700" y="5403850"/>
          <p14:tracePt t="61820" x="5600700" y="5422900"/>
          <p14:tracePt t="61836" x="5600700" y="5461000"/>
          <p14:tracePt t="61852" x="5600700" y="5473700"/>
          <p14:tracePt t="61869" x="5600700" y="5480050"/>
          <p14:tracePt t="61967" x="5594350" y="5486400"/>
          <p14:tracePt t="61999" x="5588000" y="5486400"/>
          <p14:tracePt t="62007" x="5581650" y="5492750"/>
          <p14:tracePt t="62071" x="5581650" y="5499100"/>
          <p14:tracePt t="62079" x="5568950" y="5499100"/>
          <p14:tracePt t="62087" x="5556250" y="5505450"/>
          <p14:tracePt t="62103" x="5518150" y="5518150"/>
          <p14:tracePt t="62119" x="5486400" y="5530850"/>
          <p14:tracePt t="62136" x="5480050" y="5530850"/>
          <p14:tracePt t="62137" x="5467350" y="5537200"/>
          <p14:tracePt t="62153" x="5454650" y="5537200"/>
          <p14:tracePt t="62191" x="5448300" y="5537200"/>
          <p14:tracePt t="62199" x="5441950" y="5543550"/>
          <p14:tracePt t="62207" x="5435600" y="5543550"/>
          <p14:tracePt t="62359" x="5435600" y="5549900"/>
          <p14:tracePt t="62392" x="5429250" y="5562600"/>
          <p14:tracePt t="62392" x="5429250" y="5568950"/>
          <p14:tracePt t="62407" x="5429250" y="5581650"/>
          <p14:tracePt t="62415" x="5422900" y="5588000"/>
          <p14:tracePt t="62428" x="5416550" y="5594350"/>
          <p14:tracePt t="62446" x="5416550" y="5607050"/>
          <p14:tracePt t="62447" x="5416550" y="5613400"/>
          <p14:tracePt t="62455" x="5416550" y="5626100"/>
          <p14:tracePt t="62479" x="5416550" y="5638800"/>
          <p14:tracePt t="62503" x="5410200" y="5664200"/>
          <p14:tracePt t="62504" x="5410200" y="5670550"/>
          <p14:tracePt t="62519" x="5410200" y="5683250"/>
          <p14:tracePt t="62536" x="5410200" y="5689600"/>
          <p14:tracePt t="62583" x="5410200" y="5695950"/>
          <p14:tracePt t="62607" x="5410200" y="5708650"/>
          <p14:tracePt t="62639" x="5410200" y="5721350"/>
          <p14:tracePt t="62647" x="5422900" y="5721350"/>
          <p14:tracePt t="62655" x="5429250" y="5721350"/>
          <p14:tracePt t="62663" x="5435600" y="5721350"/>
          <p14:tracePt t="62671" x="5454650" y="5721350"/>
          <p14:tracePt t="62686" x="5499100" y="5715000"/>
          <p14:tracePt t="62703" x="5518150" y="5715000"/>
          <p14:tracePt t="62720" x="5530850" y="5708650"/>
          <p14:tracePt t="62887" x="5537200" y="5708650"/>
          <p14:tracePt t="62903" x="5568950" y="5702300"/>
          <p14:tracePt t="62919" x="5588000" y="5695950"/>
          <p14:tracePt t="62936" x="5613400" y="5683250"/>
          <p14:tracePt t="62947" x="5638800" y="5676900"/>
          <p14:tracePt t="62954" x="5657850" y="5664200"/>
          <p14:tracePt t="62970" x="5695950" y="5657850"/>
          <p14:tracePt t="62987" x="5829300" y="5607050"/>
          <p14:tracePt t="63004" x="5949950" y="5562600"/>
          <p14:tracePt t="63021" x="6013450" y="5530850"/>
          <p14:tracePt t="63038" x="6051550" y="5511800"/>
          <p14:tracePt t="63054" x="6083300" y="5505450"/>
          <p14:tracePt t="63070" x="6096000" y="5499100"/>
          <p14:tracePt t="63088" x="6121400" y="5499100"/>
          <p14:tracePt t="63104" x="6153150" y="5492750"/>
          <p14:tracePt t="63121" x="6223000" y="5492750"/>
          <p14:tracePt t="63138" x="6261100" y="5492750"/>
          <p14:tracePt t="63154" x="6299200" y="5492750"/>
          <p14:tracePt t="63171" x="6318250" y="5492750"/>
          <p14:tracePt t="63188" x="6343650" y="5499100"/>
          <p14:tracePt t="63204" x="6356350" y="5505450"/>
          <p14:tracePt t="63221" x="6375400" y="5511800"/>
          <p14:tracePt t="63255" x="6381750" y="5511800"/>
          <p14:tracePt t="63279" x="6388100" y="5511800"/>
          <p14:tracePt t="63295" x="6394450" y="5511800"/>
          <p14:tracePt t="63329" x="6407150" y="5511800"/>
          <p14:tracePt t="63335" x="6413500" y="5518150"/>
          <p14:tracePt t="63343" x="6419850" y="5518150"/>
          <p14:tracePt t="63351" x="6432550" y="5518150"/>
          <p14:tracePt t="63371" x="6470650" y="5518150"/>
          <p14:tracePt t="63383" x="6521450" y="5518150"/>
          <p14:tracePt t="63391" x="6559550" y="5518150"/>
          <p14:tracePt t="63404" x="6724650" y="5537200"/>
          <p14:tracePt t="63421" x="6902450" y="5543550"/>
          <p14:tracePt t="63438" x="7258050" y="5562600"/>
          <p14:tracePt t="63455" x="7499350" y="5568950"/>
          <p14:tracePt t="63471" x="7626350" y="5568950"/>
          <p14:tracePt t="63488" x="7766050" y="5568950"/>
          <p14:tracePt t="63505" x="7975600" y="5556250"/>
          <p14:tracePt t="63522" x="8051800" y="5549900"/>
          <p14:tracePt t="63538" x="8096250" y="5543550"/>
          <p14:tracePt t="63555" x="8121650" y="5543550"/>
          <p14:tracePt t="63571" x="8134350" y="5518150"/>
          <p14:tracePt t="63588" x="8147050" y="5499100"/>
          <p14:tracePt t="63605" x="8147050" y="5429250"/>
          <p14:tracePt t="63621" x="8147050" y="5397500"/>
          <p14:tracePt t="63638" x="8147050" y="5365750"/>
          <p14:tracePt t="63655" x="8128000" y="5327650"/>
          <p14:tracePt t="63672" x="8102600" y="5295900"/>
          <p14:tracePt t="63688" x="8013700" y="5200650"/>
          <p14:tracePt t="63705" x="7950200" y="5162550"/>
          <p14:tracePt t="63722" x="7893050" y="5137150"/>
          <p14:tracePt t="63738" x="7848600" y="5118100"/>
          <p14:tracePt t="63755" x="7766050" y="5105400"/>
          <p14:tracePt t="63773" x="7658100" y="5073650"/>
          <p14:tracePt t="63789" x="7531100" y="5041900"/>
          <p14:tracePt t="63805" x="7302500" y="4978400"/>
          <p14:tracePt t="63822" x="7061200" y="4927600"/>
          <p14:tracePt t="63839" x="6838950" y="4883150"/>
          <p14:tracePt t="63855" x="6629400" y="4845050"/>
          <p14:tracePt t="63872" x="6470650" y="4826000"/>
          <p14:tracePt t="63890" x="6267450" y="4806950"/>
          <p14:tracePt t="63906" x="6184900" y="4806950"/>
          <p14:tracePt t="63923" x="6153150" y="4806950"/>
          <p14:tracePt t="63939" x="6121400" y="4832350"/>
          <p14:tracePt t="63955" x="6064250" y="4895850"/>
          <p14:tracePt t="63972" x="5975350" y="5003800"/>
          <p14:tracePt t="63989" x="5880100" y="5111750"/>
          <p14:tracePt t="64006" x="5746750" y="5276850"/>
          <p14:tracePt t="64022" x="5676900" y="5391150"/>
          <p14:tracePt t="64039" x="5670550" y="5435600"/>
          <p14:tracePt t="64056" x="5664200" y="5499100"/>
          <p14:tracePt t="64073" x="5664200" y="5575300"/>
          <p14:tracePt t="64089" x="5670550" y="5638800"/>
          <p14:tracePt t="64105" x="5721350" y="5784850"/>
          <p14:tracePt t="64122" x="5753100" y="5848350"/>
          <p14:tracePt t="64140" x="5816600" y="5905500"/>
          <p14:tracePt t="64157" x="5861050" y="5924550"/>
          <p14:tracePt t="64172" x="5905500" y="5937250"/>
          <p14:tracePt t="64189" x="5937250" y="5943600"/>
          <p14:tracePt t="64206" x="5994400" y="5949950"/>
          <p14:tracePt t="64222" x="6292850" y="6013450"/>
          <p14:tracePt t="64239" x="6502400" y="6045200"/>
          <p14:tracePt t="64256" x="6864350" y="6057900"/>
          <p14:tracePt t="64273" x="7150100" y="6019800"/>
          <p14:tracePt t="64290" x="7391400" y="5930900"/>
          <p14:tracePt t="64306" x="7600950" y="5835650"/>
          <p14:tracePt t="64323" x="7658100" y="5816600"/>
          <p14:tracePt t="64339" x="7677150" y="5810250"/>
          <p14:tracePt t="64356" x="7721600" y="5784850"/>
          <p14:tracePt t="64373" x="7791450" y="5721350"/>
          <p14:tracePt t="64390" x="7874000" y="5588000"/>
          <p14:tracePt t="64407" x="7899400" y="5492750"/>
          <p14:tracePt t="64424" x="7943850" y="5397500"/>
          <p14:tracePt t="64439" x="7956550" y="5308600"/>
          <p14:tracePt t="64456" x="7962900" y="5257800"/>
          <p14:tracePt t="64473" x="7981950" y="5143500"/>
          <p14:tracePt t="64490" x="7988300" y="5067300"/>
          <p14:tracePt t="64506" x="7988300" y="4984750"/>
          <p14:tracePt t="64523" x="7988300" y="4895850"/>
          <p14:tracePt t="64540" x="7988300" y="4838700"/>
          <p14:tracePt t="64556" x="7969250" y="4794250"/>
          <p14:tracePt t="64573" x="7969250" y="4787900"/>
          <p14:tracePt t="64590" x="7956550" y="4781550"/>
          <p14:tracePt t="64606" x="7886700" y="4762500"/>
          <p14:tracePt t="64623" x="7766050" y="4749800"/>
          <p14:tracePt t="64640" x="7626350" y="4756150"/>
          <p14:tracePt t="64656" x="7321550" y="4762500"/>
          <p14:tracePt t="64674" x="7073900" y="4781550"/>
          <p14:tracePt t="64690" x="6762750" y="4826000"/>
          <p14:tracePt t="64707" x="6534150" y="4876800"/>
          <p14:tracePt t="64723" x="6388100" y="4921250"/>
          <p14:tracePt t="64740" x="6172200" y="5048250"/>
          <p14:tracePt t="64757" x="6121400" y="5092700"/>
          <p14:tracePt t="64773" x="6096000" y="5175250"/>
          <p14:tracePt t="64790" x="6076950" y="5302250"/>
          <p14:tracePt t="64808" x="6057900" y="5410200"/>
          <p14:tracePt t="64824" x="6057900" y="5511800"/>
          <p14:tracePt t="64840" x="6064250" y="5651500"/>
          <p14:tracePt t="64857" x="6089650" y="5727700"/>
          <p14:tracePt t="64873" x="6102350" y="5778500"/>
          <p14:tracePt t="64891" x="6115050" y="5791200"/>
          <p14:tracePt t="64907" x="6121400" y="5810250"/>
          <p14:tracePt t="64923" x="6127750" y="5816600"/>
          <p14:tracePt t="64940" x="6159500" y="5854700"/>
          <p14:tracePt t="64957" x="6184900" y="5880100"/>
          <p14:tracePt t="64974" x="6242050" y="5924550"/>
          <p14:tracePt t="64990" x="6502400" y="6032500"/>
          <p14:tracePt t="65007" x="6642100" y="6045200"/>
          <p14:tracePt t="65024" x="6756400" y="6057900"/>
          <p14:tracePt t="65040" x="6877050" y="6038850"/>
          <p14:tracePt t="65057" x="6991350" y="6026150"/>
          <p14:tracePt t="65074" x="7112000" y="6000750"/>
          <p14:tracePt t="65090" x="7270750" y="5949950"/>
          <p14:tracePt t="65107" x="7359650" y="5892800"/>
          <p14:tracePt t="65124" x="7391400" y="5842000"/>
          <p14:tracePt t="65141" x="7429500" y="5784850"/>
          <p14:tracePt t="65157" x="7454900" y="5702300"/>
          <p14:tracePt t="65173" x="7486650" y="5530850"/>
          <p14:tracePt t="65190" x="7493000" y="5486400"/>
          <p14:tracePt t="65207" x="7499350" y="5473700"/>
          <p14:tracePt t="65224" x="7499350" y="5467350"/>
          <p14:tracePt t="65240" x="7499350" y="5454650"/>
          <p14:tracePt t="65257" x="7499350" y="5441950"/>
          <p14:tracePt t="65274" x="7499350" y="5429250"/>
          <p14:tracePt t="65292" x="7493000" y="5403850"/>
          <p14:tracePt t="65309" x="7480300" y="5391150"/>
          <p14:tracePt t="65325" x="7454900" y="5353050"/>
          <p14:tracePt t="65342" x="7429500" y="5334000"/>
          <p14:tracePt t="65358" x="7404100" y="5308600"/>
          <p14:tracePt t="65374" x="7321550" y="5238750"/>
          <p14:tracePt t="65391" x="7232650" y="5187950"/>
          <p14:tracePt t="65408" x="7080250" y="5137150"/>
          <p14:tracePt t="65425" x="6731000" y="5041900"/>
          <p14:tracePt t="65441" x="6654800" y="5029200"/>
          <p14:tracePt t="65458" x="6623050" y="5029200"/>
          <p14:tracePt t="65511" x="6616700" y="5029200"/>
          <p14:tracePt t="65533" x="6616700" y="5035550"/>
          <p14:tracePt t="65535" x="6604000" y="5048250"/>
          <p14:tracePt t="65551" x="6584950" y="5073650"/>
          <p14:tracePt t="65575" x="6584950" y="5080000"/>
          <p14:tracePt t="65575" x="6584950" y="5086350"/>
          <p14:tracePt t="65734" x="0" y="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Kinetics and Equilibrium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458200" cy="5791200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Kinetics and equilibrium important concepts in examining and describing chemistry</a:t>
            </a:r>
          </a:p>
          <a:p>
            <a:pPr marL="742950" lvl="1" indent="-285750"/>
            <a:r>
              <a:rPr lang="en-US" sz="2400" dirty="0" smtClean="0"/>
              <a:t>Identify factors which determine rates of reactions</a:t>
            </a:r>
          </a:p>
          <a:p>
            <a:pPr marL="1143000" lvl="2" indent="-228600"/>
            <a:r>
              <a:rPr lang="en-US" sz="2400" dirty="0" smtClean="0"/>
              <a:t>Temperature, pressure, reactants, mixing</a:t>
            </a:r>
          </a:p>
          <a:p>
            <a:pPr marL="742950" lvl="1" indent="-285750"/>
            <a:r>
              <a:rPr lang="en-US" sz="2400" dirty="0" smtClean="0"/>
              <a:t>Describe how to control reactions</a:t>
            </a:r>
          </a:p>
          <a:p>
            <a:pPr marL="742950" lvl="1" indent="-285750"/>
            <a:r>
              <a:rPr lang="en-US" sz="2400" dirty="0" smtClean="0"/>
              <a:t>Explain why reactions fail to go to completion</a:t>
            </a:r>
          </a:p>
          <a:p>
            <a:pPr marL="742950" lvl="1" indent="-285750"/>
            <a:r>
              <a:rPr lang="en-US" sz="2400" dirty="0" smtClean="0"/>
              <a:t>Identify conditions which prevail at equilibrium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Rate of reaction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 smtClean="0"/>
              <a:t>Can depend upon conditions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Free energy does not dictate kinetics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Thermodynamics can be decoupled from kinetics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Thermodynamics concerned </a:t>
            </a:r>
            <a:r>
              <a:rPr lang="en-US" sz="2600" dirty="0"/>
              <a:t>with difference between initial and final state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Kinetics account for reaction rates and describe the conditions and mechanisms of reactions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difficult to describe from first principles</a:t>
            </a:r>
          </a:p>
          <a:p>
            <a:r>
              <a:rPr lang="en-US" sz="2600" dirty="0"/>
              <a:t>General factors effecting kinetics</a:t>
            </a:r>
          </a:p>
          <a:p>
            <a:pPr marL="742950" lvl="1" indent="-285750"/>
            <a:r>
              <a:rPr lang="en-US" sz="2600" dirty="0"/>
              <a:t>Nature of reactants</a:t>
            </a:r>
          </a:p>
          <a:p>
            <a:pPr marL="742950" lvl="1" indent="-285750"/>
            <a:r>
              <a:rPr lang="en-US" sz="2600" dirty="0"/>
              <a:t>Effective concentrations</a:t>
            </a:r>
          </a:p>
          <a:p>
            <a:pPr marL="742950" lvl="1" indent="-285750"/>
            <a:r>
              <a:rPr lang="en-US" sz="2600" dirty="0"/>
              <a:t>Temperature</a:t>
            </a:r>
          </a:p>
          <a:p>
            <a:pPr marL="742950" lvl="1" indent="-285750"/>
            <a:r>
              <a:rPr lang="en-US" sz="2600" dirty="0"/>
              <a:t>Presence of catalysts</a:t>
            </a:r>
          </a:p>
          <a:p>
            <a:pPr marL="742950" lvl="1" indent="-285750"/>
            <a:r>
              <a:rPr lang="en-US" sz="2600" dirty="0"/>
              <a:t>Number of steps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948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4870" x="3549650" y="1498600"/>
          <p14:tracePt t="15203" x="3543300" y="1498600"/>
          <p14:tracePt t="15211" x="3530600" y="1492250"/>
          <p14:tracePt t="15213" x="3517900" y="1485900"/>
          <p14:tracePt t="15235" x="3486150" y="1466850"/>
          <p14:tracePt t="15251" x="3416300" y="1428750"/>
          <p14:tracePt t="15264" x="3352800" y="1403350"/>
          <p14:tracePt t="15279" x="3263900" y="1371600"/>
          <p14:tracePt t="15296" x="3213100" y="1346200"/>
          <p14:tracePt t="15313" x="3149600" y="1320800"/>
          <p14:tracePt t="15330" x="3054350" y="1282700"/>
          <p14:tracePt t="15346" x="2844800" y="1238250"/>
          <p14:tracePt t="15363" x="2755900" y="1231900"/>
          <p14:tracePt t="15380" x="2705100" y="1225550"/>
          <p14:tracePt t="15397" x="2679700" y="1225550"/>
          <p14:tracePt t="15413" x="2647950" y="1225550"/>
          <p14:tracePt t="15430" x="2603500" y="1225550"/>
          <p14:tracePt t="15447" x="2508250" y="1225550"/>
          <p14:tracePt t="15463" x="2438400" y="1231900"/>
          <p14:tracePt t="15480" x="2374900" y="1238250"/>
          <p14:tracePt t="15497" x="2305050" y="1238250"/>
          <p14:tracePt t="15513" x="2216150" y="1257300"/>
          <p14:tracePt t="15530" x="2146300" y="1263650"/>
          <p14:tracePt t="15530" x="2120900" y="1270000"/>
          <p14:tracePt t="15548" x="1974850" y="1282700"/>
          <p14:tracePt t="15564" x="1854200" y="1301750"/>
          <p14:tracePt t="15580" x="1784350" y="1308100"/>
          <p14:tracePt t="15597" x="1720850" y="1333500"/>
          <p14:tracePt t="15614" x="1670050" y="1346200"/>
          <p14:tracePt t="15631" x="1606550" y="1371600"/>
          <p14:tracePt t="15647" x="1549400" y="1416050"/>
          <p14:tracePt t="15664" x="1473200" y="1466850"/>
          <p14:tracePt t="15680" x="1428750" y="1498600"/>
          <p14:tracePt t="15698" x="1397000" y="1543050"/>
          <p14:tracePt t="15714" x="1377950" y="1555750"/>
          <p14:tracePt t="15714" x="1371600" y="1574800"/>
          <p14:tracePt t="15731" x="1352550" y="1587500"/>
          <p14:tracePt t="15748" x="1333500" y="1619250"/>
          <p14:tracePt t="15764" x="1308100" y="1644650"/>
          <p14:tracePt t="15781" x="1282700" y="1676400"/>
          <p14:tracePt t="15798" x="1257300" y="1714500"/>
          <p14:tracePt t="15814" x="1250950" y="1739900"/>
          <p14:tracePt t="15831" x="1250950" y="1809750"/>
          <p14:tracePt t="15847" x="1276350" y="1873250"/>
          <p14:tracePt t="15865" x="1320800" y="1936750"/>
          <p14:tracePt t="15881" x="1371600" y="1987550"/>
          <p14:tracePt t="15898" x="1466850" y="2038350"/>
          <p14:tracePt t="15914" x="1670050" y="2095500"/>
          <p14:tracePt t="15932" x="2203450" y="2197100"/>
          <p14:tracePt t="15948" x="2749550" y="2254250"/>
          <p14:tracePt t="15965" x="3810000" y="2330450"/>
          <p14:tracePt t="15981" x="4730750" y="2330450"/>
          <p14:tracePt t="15998" x="5308600" y="2324100"/>
          <p14:tracePt t="16014" x="6203950" y="2260600"/>
          <p14:tracePt t="16031" x="6388100" y="2228850"/>
          <p14:tracePt t="16048" x="6483350" y="2197100"/>
          <p14:tracePt t="16065" x="6515100" y="2184400"/>
          <p14:tracePt t="16081" x="6565900" y="2139950"/>
          <p14:tracePt t="16098" x="6686550" y="2038350"/>
          <p14:tracePt t="16115" x="6813550" y="1930400"/>
          <p14:tracePt t="16131" x="6902450" y="1860550"/>
          <p14:tracePt t="16148" x="6972300" y="1778000"/>
          <p14:tracePt t="16165" x="7016750" y="1708150"/>
          <p14:tracePt t="16181" x="7035800" y="1631950"/>
          <p14:tracePt t="16198" x="7035800" y="1587500"/>
          <p14:tracePt t="16215" x="7029450" y="1555750"/>
          <p14:tracePt t="16231" x="7010400" y="1504950"/>
          <p14:tracePt t="16248" x="6985000" y="1447800"/>
          <p14:tracePt t="16265" x="6934200" y="1377950"/>
          <p14:tracePt t="16281" x="6864350" y="1320800"/>
          <p14:tracePt t="16298" x="6769100" y="1263650"/>
          <p14:tracePt t="16315" x="6546850" y="1168400"/>
          <p14:tracePt t="16332" x="6362700" y="1104900"/>
          <p14:tracePt t="16348" x="6172200" y="1066800"/>
          <p14:tracePt t="16365" x="5549900" y="984250"/>
          <p14:tracePt t="16382" x="5245100" y="952500"/>
          <p14:tracePt t="16398" x="4902200" y="927100"/>
          <p14:tracePt t="16415" x="4578350" y="908050"/>
          <p14:tracePt t="16433" x="4273550" y="889000"/>
          <p14:tracePt t="16449" x="4019550" y="876300"/>
          <p14:tracePt t="16467" x="3562350" y="901700"/>
          <p14:tracePt t="16483" x="3486150" y="901700"/>
          <p14:tracePt t="16499" x="3295650" y="933450"/>
          <p14:tracePt t="16515" x="3155950" y="958850"/>
          <p14:tracePt t="16533" x="2978150" y="984250"/>
          <p14:tracePt t="16548" x="2825750" y="1009650"/>
          <p14:tracePt t="16565" x="2552700" y="1085850"/>
          <p14:tracePt t="16582" x="2425700" y="1123950"/>
          <p14:tracePt t="16599" x="2298700" y="1168400"/>
          <p14:tracePt t="16616" x="2184400" y="1206500"/>
          <p14:tracePt t="16632" x="2070100" y="1250950"/>
          <p14:tracePt t="16650" x="1968500" y="1282700"/>
          <p14:tracePt t="16666" x="1841500" y="1339850"/>
          <p14:tracePt t="16682" x="1733550" y="1397000"/>
          <p14:tracePt t="16699" x="1568450" y="1498600"/>
          <p14:tracePt t="16716" x="1479550" y="1549400"/>
          <p14:tracePt t="16732" x="1409700" y="1606550"/>
          <p14:tracePt t="16749" x="1384300" y="1638300"/>
          <p14:tracePt t="16766" x="1244600" y="1784350"/>
          <p14:tracePt t="16782" x="1193800" y="1860550"/>
          <p14:tracePt t="16799" x="1155700" y="1949450"/>
          <p14:tracePt t="16815" x="1130300" y="2032000"/>
          <p14:tracePt t="16832" x="1130300" y="2095500"/>
          <p14:tracePt t="16849" x="1130300" y="2222500"/>
          <p14:tracePt t="16866" x="1136650" y="2286000"/>
          <p14:tracePt t="16882" x="1149350" y="2336800"/>
          <p14:tracePt t="16899" x="1162050" y="2355850"/>
          <p14:tracePt t="16916" x="1187450" y="2381250"/>
          <p14:tracePt t="16932" x="1206500" y="2400300"/>
          <p14:tracePt t="16949" x="1219200" y="2406650"/>
          <p14:tracePt t="16965" x="1282700" y="2444750"/>
          <p14:tracePt t="16982" x="1308100" y="2457450"/>
          <p14:tracePt t="17000" x="1377950" y="2489200"/>
          <p14:tracePt t="17016" x="1422400" y="2508250"/>
          <p14:tracePt t="17033" x="1466850" y="2508250"/>
          <p14:tracePt t="17049" x="1549400" y="2514600"/>
          <p14:tracePt t="17066" x="1670050" y="2514600"/>
          <p14:tracePt t="17083" x="2095500" y="2514600"/>
          <p14:tracePt t="17099" x="2501900" y="2520950"/>
          <p14:tracePt t="17117" x="2971800" y="2508250"/>
          <p14:tracePt t="17133" x="3365500" y="2470150"/>
          <p14:tracePt t="17150" x="3549650" y="2457450"/>
          <p14:tracePt t="17166" x="4076700" y="2413000"/>
          <p14:tracePt t="17183" x="4438650" y="2311400"/>
          <p14:tracePt t="17199" x="4597400" y="2254250"/>
          <p14:tracePt t="17217" x="4756150" y="2178050"/>
          <p14:tracePt t="17233" x="4895850" y="2114550"/>
          <p14:tracePt t="17250" x="5118100" y="2025650"/>
          <p14:tracePt t="17267" x="5384800" y="1898650"/>
          <p14:tracePt t="17283" x="5486400" y="1816100"/>
          <p14:tracePt t="17300" x="5530850" y="1778000"/>
          <p14:tracePt t="17317" x="5575300" y="1752600"/>
          <p14:tracePt t="17333" x="5607050" y="1727200"/>
          <p14:tracePt t="17351" x="5613400" y="1720850"/>
          <p14:tracePt t="17367" x="5619750" y="1701800"/>
          <p14:tracePt t="17383" x="5619750" y="1657350"/>
          <p14:tracePt t="17400" x="5619750" y="1625600"/>
          <p14:tracePt t="17417" x="5613400" y="1568450"/>
          <p14:tracePt t="17433" x="5600700" y="1485900"/>
          <p14:tracePt t="17451" x="5568950" y="1390650"/>
          <p14:tracePt t="17466" x="5473700" y="1225550"/>
          <p14:tracePt t="17484" x="5372100" y="1104900"/>
          <p14:tracePt t="17500" x="5213350" y="939800"/>
          <p14:tracePt t="17517" x="5105400" y="863600"/>
          <p14:tracePt t="17534" x="4965700" y="755650"/>
          <p14:tracePt t="17550" x="4864100" y="723900"/>
          <p14:tracePt t="17567" x="4419600" y="539750"/>
          <p14:tracePt t="17583" x="4203700" y="469900"/>
          <p14:tracePt t="17600" x="3740150" y="336550"/>
          <p14:tracePt t="17617" x="3549650" y="285750"/>
          <p14:tracePt t="17634" x="3346450" y="247650"/>
          <p14:tracePt t="17651" x="3092450" y="203200"/>
          <p14:tracePt t="17669" x="2940050" y="196850"/>
          <p14:tracePt t="17684" x="2806700" y="184150"/>
          <p14:tracePt t="17700" x="2520950" y="158750"/>
          <p14:tracePt t="17717" x="2324100" y="152400"/>
          <p14:tracePt t="17734" x="2152650" y="152400"/>
          <p14:tracePt t="17751" x="2063750" y="152400"/>
          <p14:tracePt t="17767" x="1828800" y="177800"/>
          <p14:tracePt t="17784" x="1714500" y="209550"/>
          <p14:tracePt t="17801" x="1657350" y="228600"/>
          <p14:tracePt t="17817" x="1581150" y="266700"/>
          <p14:tracePt t="17834" x="1492250" y="304800"/>
          <p14:tracePt t="17851" x="1403350" y="361950"/>
          <p14:tracePt t="17867" x="1365250" y="393700"/>
          <p14:tracePt t="17884" x="1314450" y="450850"/>
          <p14:tracePt t="17902" x="1200150" y="609600"/>
          <p14:tracePt t="17917" x="1136650" y="730250"/>
          <p14:tracePt t="17934" x="1073150" y="876300"/>
          <p14:tracePt t="17952" x="1035050" y="977900"/>
          <p14:tracePt t="17968" x="939800" y="1346200"/>
          <p14:tracePt t="17985" x="901700" y="1549400"/>
          <p14:tracePt t="18001" x="882650" y="1714500"/>
          <p14:tracePt t="18018" x="889000" y="2057400"/>
          <p14:tracePt t="18034" x="920750" y="2228850"/>
          <p14:tracePt t="18052" x="939800" y="2273300"/>
          <p14:tracePt t="18069" x="952500" y="2286000"/>
          <p14:tracePt t="18085" x="965200" y="2286000"/>
          <p14:tracePt t="18102" x="977900" y="2286000"/>
          <p14:tracePt t="18118" x="990600" y="2286000"/>
          <p14:tracePt t="18135" x="1003300" y="2286000"/>
          <p14:tracePt t="18151" x="1009650" y="2286000"/>
          <p14:tracePt t="18168" x="1104900" y="2305050"/>
          <p14:tracePt t="18185" x="1225550" y="2336800"/>
          <p14:tracePt t="18202" x="1339850" y="2368550"/>
          <p14:tracePt t="18218" x="1612900" y="2425700"/>
          <p14:tracePt t="18235" x="1676400" y="2425700"/>
          <p14:tracePt t="18252" x="1739900" y="2413000"/>
          <p14:tracePt t="18268" x="1822450" y="2368550"/>
          <p14:tracePt t="18285" x="2006600" y="2254250"/>
          <p14:tracePt t="18301" x="2336800" y="2095500"/>
          <p14:tracePt t="18319" x="2374900" y="2070100"/>
          <p14:tracePt t="18627" x="2374900" y="2063750"/>
          <p14:tracePt t="18635" x="2368550" y="2025650"/>
          <p14:tracePt t="18643" x="2355850" y="1987550"/>
          <p14:tracePt t="18652" x="2336800" y="1949450"/>
          <p14:tracePt t="18659" x="2305050" y="1898650"/>
          <p14:tracePt t="18669" x="2292350" y="1860550"/>
          <p14:tracePt t="18691" x="2286000" y="1854200"/>
          <p14:tracePt t="18702" x="2279650" y="1854200"/>
          <p14:tracePt t="18719" x="2279650" y="1847850"/>
          <p14:tracePt t="18763" x="2266950" y="1841500"/>
          <p14:tracePt t="18777" x="2247900" y="1816100"/>
          <p14:tracePt t="18779" x="2235200" y="1803400"/>
          <p14:tracePt t="18787" x="2165350" y="1720850"/>
          <p14:tracePt t="18802" x="2089150" y="1631950"/>
          <p14:tracePt t="18819" x="2070100" y="1606550"/>
          <p14:tracePt t="18836" x="2063750" y="1600200"/>
          <p14:tracePt t="19043" x="2063750" y="1612900"/>
          <p14:tracePt t="19052" x="2063750" y="1625600"/>
          <p14:tracePt t="19061" x="2063750" y="1631950"/>
          <p14:tracePt t="19069" x="2063750" y="1644650"/>
          <p14:tracePt t="19086" x="2063750" y="1651000"/>
          <p14:tracePt t="19103" x="2063750" y="1676400"/>
          <p14:tracePt t="19119" x="2063750" y="1701800"/>
          <p14:tracePt t="19136" x="2063750" y="1720850"/>
          <p14:tracePt t="19155" x="2063750" y="1733550"/>
          <p14:tracePt t="19170" x="2063750" y="1746250"/>
          <p14:tracePt t="19267" x="2070100" y="1746250"/>
          <p14:tracePt t="19523" x="2076450" y="1746250"/>
          <p14:tracePt t="19531" x="2120900" y="1746250"/>
          <p14:tracePt t="19546" x="2165350" y="1746250"/>
          <p14:tracePt t="19547" x="2254250" y="1752600"/>
          <p14:tracePt t="19555" x="2413000" y="1771650"/>
          <p14:tracePt t="19579" x="2755900" y="1803400"/>
          <p14:tracePt t="19595" x="2832100" y="1803400"/>
          <p14:tracePt t="19605" x="2870200" y="1809750"/>
          <p14:tracePt t="19620" x="2889250" y="1809750"/>
          <p14:tracePt t="19667" x="2895600" y="1809750"/>
          <p14:tracePt t="19679" x="2908300" y="1809750"/>
          <p14:tracePt t="19691" x="2927350" y="1809750"/>
          <p14:tracePt t="19704" x="2933700" y="1809750"/>
          <p14:tracePt t="19705" x="2959100" y="1803400"/>
          <p14:tracePt t="19720" x="2971800" y="1803400"/>
          <p14:tracePt t="19738" x="2978150" y="1803400"/>
          <p14:tracePt t="19754" x="2990850" y="1797050"/>
          <p14:tracePt t="19771" x="2997200" y="1797050"/>
          <p14:tracePt t="19788" x="3003550" y="1797050"/>
          <p14:tracePt t="19804" x="3009900" y="1797050"/>
          <p14:tracePt t="19821" x="3041650" y="1784350"/>
          <p14:tracePt t="19838" x="3048000" y="1784350"/>
          <p14:tracePt t="19854" x="3073400" y="1778000"/>
          <p14:tracePt t="19987" x="3079750" y="1778000"/>
          <p14:tracePt t="19995" x="3117850" y="1778000"/>
          <p14:tracePt t="20004" x="3168650" y="1784350"/>
          <p14:tracePt t="20011" x="3263900" y="1809750"/>
          <p14:tracePt t="20027" x="3397250" y="1841500"/>
          <p14:tracePt t="20043" x="3562350" y="1879600"/>
          <p14:tracePt t="20055" x="3803650" y="1917700"/>
          <p14:tracePt t="20071" x="4044950" y="1943100"/>
          <p14:tracePt t="20088" x="4197350" y="1962150"/>
          <p14:tracePt t="20104" x="4222750" y="1962150"/>
          <p14:tracePt t="20611" x="4229100" y="1949450"/>
          <p14:tracePt t="20619" x="4235450" y="1924050"/>
          <p14:tracePt t="20630" x="4235450" y="1911350"/>
          <p14:tracePt t="20635" x="4241800" y="1892300"/>
          <p14:tracePt t="20655" x="4241800" y="1860550"/>
          <p14:tracePt t="20672" x="4241800" y="1841500"/>
          <p14:tracePt t="20675" x="4248150" y="1822450"/>
          <p14:tracePt t="20690" x="4248150" y="1809750"/>
          <p14:tracePt t="20707" x="4254500" y="1803400"/>
          <p14:tracePt t="21123" x="4267200" y="1803400"/>
          <p14:tracePt t="21132" x="4273550" y="1803400"/>
          <p14:tracePt t="21139" x="4286250" y="1803400"/>
          <p14:tracePt t="21140" x="4324350" y="1803400"/>
          <p14:tracePt t="21159" x="4387850" y="1803400"/>
          <p14:tracePt t="21173" x="4464050" y="1822450"/>
          <p14:tracePt t="21190" x="4572000" y="1828800"/>
          <p14:tracePt t="21207" x="4673600" y="1835150"/>
          <p14:tracePt t="21223" x="4730750" y="1835150"/>
          <p14:tracePt t="21240" x="4775200" y="1835150"/>
          <p14:tracePt t="21256" x="4781550" y="1835150"/>
          <p14:tracePt t="21273" x="4794250" y="1835150"/>
          <p14:tracePt t="21290" x="4819650" y="1828800"/>
          <p14:tracePt t="21331" x="4826000" y="1822450"/>
          <p14:tracePt t="21339" x="4832350" y="1822450"/>
          <p14:tracePt t="21371" x="4838700" y="1809750"/>
          <p14:tracePt t="21395" x="4845050" y="1797050"/>
          <p14:tracePt t="21415" x="4845050" y="1790700"/>
          <p14:tracePt t="21680" x="4851400" y="1784350"/>
          <p14:tracePt t="21707" x="4857750" y="1778000"/>
          <p14:tracePt t="21723" x="4864100" y="1771650"/>
          <p14:tracePt t="21731" x="4870450" y="1765300"/>
          <p14:tracePt t="21755" x="4870450" y="1758950"/>
          <p14:tracePt t="21843" x="4876800" y="1758950"/>
          <p14:tracePt t="21851" x="4883150" y="1746250"/>
          <p14:tracePt t="21875" x="4889500" y="1746250"/>
          <p14:tracePt t="22507" x="4895850" y="1746250"/>
          <p14:tracePt t="22515" x="4895850" y="1771650"/>
          <p14:tracePt t="22523" x="4895850" y="1778000"/>
          <p14:tracePt t="22532" x="4895850" y="1816100"/>
          <p14:tracePt t="22542" x="4895850" y="1835150"/>
          <p14:tracePt t="22563" x="4895850" y="1879600"/>
          <p14:tracePt t="22575" x="4889500" y="1905000"/>
          <p14:tracePt t="22592" x="4876800" y="1917700"/>
          <p14:tracePt t="22609" x="4876800" y="1930400"/>
          <p14:tracePt t="22625" x="4870450" y="1936750"/>
          <p14:tracePt t="22641" x="4857750" y="1949450"/>
          <p14:tracePt t="22699" x="4851400" y="1955800"/>
          <p14:tracePt t="22708" x="4845050" y="1962150"/>
          <p14:tracePt t="22803" x="4838700" y="1968500"/>
          <p14:tracePt t="22819" x="4826000" y="1968500"/>
          <p14:tracePt t="22835" x="4819650" y="1968500"/>
          <p14:tracePt t="22843" x="4787900" y="1974850"/>
          <p14:tracePt t="22851" x="4775200" y="1974850"/>
          <p14:tracePt t="22859" x="4730750" y="1974850"/>
          <p14:tracePt t="22875" x="4679950" y="1974850"/>
          <p14:tracePt t="22893" x="4648200" y="1974850"/>
          <p14:tracePt t="22909" x="4641850" y="1974850"/>
          <p14:tracePt t="22925" x="4635500" y="1974850"/>
          <p14:tracePt t="22942" x="4629150" y="1974850"/>
          <p14:tracePt t="22959" x="4622800" y="1974850"/>
          <p14:tracePt t="22976" x="4616450" y="1974850"/>
          <p14:tracePt t="23012" x="4610100" y="1974850"/>
          <p14:tracePt t="23026" x="4591050" y="1974850"/>
          <p14:tracePt t="23027" x="4559300" y="1968500"/>
          <p14:tracePt t="23043" x="4527550" y="1955800"/>
          <p14:tracePt t="23059" x="4476750" y="1949450"/>
          <p14:tracePt t="23076" x="4432300" y="1943100"/>
          <p14:tracePt t="23093" x="4400550" y="1936750"/>
          <p14:tracePt t="23109" x="4387850" y="1936750"/>
          <p14:tracePt t="23126" x="4375150" y="1936750"/>
          <p14:tracePt t="23195" x="4368800" y="1930400"/>
          <p14:tracePt t="23204" x="4362450" y="1930400"/>
          <p14:tracePt t="23219" x="4362450" y="1924050"/>
          <p14:tracePt t="23227" x="4356100" y="1917700"/>
          <p14:tracePt t="23267" x="4343400" y="1917700"/>
          <p14:tracePt t="23275" x="4337050" y="1917700"/>
          <p14:tracePt t="23293" x="4330700" y="1911350"/>
          <p14:tracePt t="23295" x="4324350" y="1905000"/>
          <p14:tracePt t="23295" x="4318000" y="1898650"/>
          <p14:tracePt t="23315" x="4311650" y="1898650"/>
          <p14:tracePt t="23347" x="4305300" y="1898650"/>
          <p14:tracePt t="23347" x="4292600" y="1898650"/>
          <p14:tracePt t="23360" x="4273550" y="1898650"/>
          <p14:tracePt t="23377" x="4229100" y="1885950"/>
          <p14:tracePt t="23393" x="4197350" y="1866900"/>
          <p14:tracePt t="23410" x="4121150" y="1847850"/>
          <p14:tracePt t="23428" x="4108450" y="1841500"/>
          <p14:tracePt t="23444" x="4089400" y="1835150"/>
          <p14:tracePt t="23460" x="4057650" y="1816100"/>
          <p14:tracePt t="23477" x="4038600" y="1803400"/>
          <p14:tracePt t="23494" x="3987800" y="1771650"/>
          <p14:tracePt t="23510" x="3949700" y="1752600"/>
          <p14:tracePt t="23527" x="3911600" y="1739900"/>
          <p14:tracePt t="23544" x="3892550" y="1727200"/>
          <p14:tracePt t="23561" x="3860800" y="1701800"/>
          <p14:tracePt t="23577" x="3803650" y="1663700"/>
          <p14:tracePt t="23594" x="3771900" y="1644650"/>
          <p14:tracePt t="23610" x="3683000" y="1568450"/>
          <p14:tracePt t="23627" x="3663950" y="1549400"/>
          <p14:tracePt t="23643" x="3644900" y="1524000"/>
          <p14:tracePt t="23660" x="3638550" y="1517650"/>
          <p14:tracePt t="23678" x="3613150" y="1492250"/>
          <p14:tracePt t="23693" x="3575050" y="1460500"/>
          <p14:tracePt t="23710" x="3536950" y="1435100"/>
          <p14:tracePt t="23727" x="3498850" y="1409700"/>
          <p14:tracePt t="23744" x="3454400" y="1377950"/>
          <p14:tracePt t="23762" x="3365500" y="1333500"/>
          <p14:tracePt t="23777" x="3282950" y="1276350"/>
          <p14:tracePt t="23794" x="3111500" y="1200150"/>
          <p14:tracePt t="23811" x="2971800" y="1143000"/>
          <p14:tracePt t="23829" x="2908300" y="1104900"/>
          <p14:tracePt t="23845" x="2794000" y="1060450"/>
          <p14:tracePt t="23861" x="2667000" y="1009650"/>
          <p14:tracePt t="23877" x="2552700" y="977900"/>
          <p14:tracePt t="23894" x="2400300" y="927100"/>
          <p14:tracePt t="23910" x="2273300" y="889000"/>
          <p14:tracePt t="23927" x="2190750" y="869950"/>
          <p14:tracePt t="23945" x="2089150" y="844550"/>
          <p14:tracePt t="23961" x="1936750" y="831850"/>
          <p14:tracePt t="23978" x="1752600" y="812800"/>
          <p14:tracePt t="23994" x="1568450" y="800100"/>
          <p14:tracePt t="24011" x="1187450" y="806450"/>
          <p14:tracePt t="24028" x="1073150" y="812800"/>
          <p14:tracePt t="24044" x="1003300" y="819150"/>
          <p14:tracePt t="24061" x="927100" y="831850"/>
          <p14:tracePt t="24079" x="882650" y="850900"/>
          <p14:tracePt t="24094" x="806450" y="869950"/>
          <p14:tracePt t="24111" x="723900" y="901700"/>
          <p14:tracePt t="24128" x="596900" y="971550"/>
          <p14:tracePt t="24144" x="533400" y="1016000"/>
          <p14:tracePt t="24162" x="495300" y="1054100"/>
          <p14:tracePt t="24178" x="438150" y="1117600"/>
          <p14:tracePt t="24195" x="425450" y="1136650"/>
          <p14:tracePt t="24211" x="368300" y="1231900"/>
          <p14:tracePt t="24228" x="349250" y="1276350"/>
          <p14:tracePt t="24245" x="323850" y="1327150"/>
          <p14:tracePt t="24261" x="292100" y="1397000"/>
          <p14:tracePt t="24278" x="260350" y="1524000"/>
          <p14:tracePt t="24295" x="260350" y="1568450"/>
          <p14:tracePt t="24311" x="254000" y="1606550"/>
          <p14:tracePt t="24328" x="254000" y="1631950"/>
          <p14:tracePt t="24346" x="254000" y="1663700"/>
          <p14:tracePt t="24362" x="260350" y="1676400"/>
          <p14:tracePt t="24378" x="273050" y="1695450"/>
          <p14:tracePt t="24394" x="273050" y="1701800"/>
          <p14:tracePt t="24411" x="285750" y="1714500"/>
          <p14:tracePt t="24428" x="336550" y="1746250"/>
          <p14:tracePt t="24445" x="374650" y="1771650"/>
          <p14:tracePt t="24462" x="444500" y="1816100"/>
          <p14:tracePt t="24478" x="501650" y="1854200"/>
          <p14:tracePt t="24495" x="584200" y="1905000"/>
          <p14:tracePt t="24512" x="723900" y="1955800"/>
          <p14:tracePt t="24529" x="812800" y="1974850"/>
          <p14:tracePt t="24546" x="1009650" y="2025650"/>
          <p14:tracePt t="24564" x="1066800" y="2044700"/>
          <p14:tracePt t="24564" x="1143000" y="2057400"/>
          <p14:tracePt t="24579" x="1308100" y="2101850"/>
          <p14:tracePt t="24595" x="1530350" y="2152650"/>
          <p14:tracePt t="24612" x="1695450" y="2178050"/>
          <p14:tracePt t="24630" x="1816100" y="2184400"/>
          <p14:tracePt t="24646" x="1968500" y="2184400"/>
          <p14:tracePt t="24662" x="2070100" y="2184400"/>
          <p14:tracePt t="24678" x="2171700" y="2209800"/>
          <p14:tracePt t="24695" x="2317750" y="2241550"/>
          <p14:tracePt t="24712" x="2520950" y="2279650"/>
          <p14:tracePt t="24729" x="2749550" y="2298700"/>
          <p14:tracePt t="24746" x="3143250" y="2336800"/>
          <p14:tracePt t="24763" x="3263900" y="2355850"/>
          <p14:tracePt t="24779" x="3416300" y="2368550"/>
          <p14:tracePt t="24795" x="3632200" y="2393950"/>
          <p14:tracePt t="24813" x="3810000" y="2393950"/>
          <p14:tracePt t="24829" x="3943350" y="2387600"/>
          <p14:tracePt t="24846" x="4133850" y="2286000"/>
          <p14:tracePt t="24863" x="4203700" y="2216150"/>
          <p14:tracePt t="24879" x="4241800" y="2159000"/>
          <p14:tracePt t="24896" x="4260850" y="2127250"/>
          <p14:tracePt t="24913" x="4267200" y="2108200"/>
          <p14:tracePt t="24929" x="4279900" y="2082800"/>
          <p14:tracePt t="24946" x="4292600" y="2044700"/>
          <p14:tracePt t="24964" x="4292600" y="2006600"/>
          <p14:tracePt t="24980" x="4298950" y="1981200"/>
          <p14:tracePt t="24996" x="4298950" y="1955800"/>
          <p14:tracePt t="25013" x="4298950" y="1930400"/>
          <p14:tracePt t="25029" x="4286250" y="1905000"/>
          <p14:tracePt t="25046" x="4267200" y="1879600"/>
          <p14:tracePt t="25063" x="4222750" y="1841500"/>
          <p14:tracePt t="25079" x="4159250" y="1803400"/>
          <p14:tracePt t="25096" x="4057650" y="1752600"/>
          <p14:tracePt t="25112" x="3943350" y="1701800"/>
          <p14:tracePt t="25129" x="3841750" y="1651000"/>
          <p14:tracePt t="25146" x="3460750" y="1536700"/>
          <p14:tracePt t="25163" x="3289300" y="1504950"/>
          <p14:tracePt t="25180" x="3149600" y="1479550"/>
          <p14:tracePt t="25196" x="3016250" y="1466850"/>
          <p14:tracePt t="25213" x="2857500" y="1460500"/>
          <p14:tracePt t="25229" x="2578100" y="1447800"/>
          <p14:tracePt t="25246" x="2413000" y="1447800"/>
          <p14:tracePt t="25263" x="2273300" y="1447800"/>
          <p14:tracePt t="25280" x="2108200" y="1454150"/>
          <p14:tracePt t="25296" x="1943100" y="1466850"/>
          <p14:tracePt t="25314" x="1784350" y="1466850"/>
          <p14:tracePt t="25329" x="1524000" y="1479550"/>
          <p14:tracePt t="25347" x="1441450" y="1492250"/>
          <p14:tracePt t="25363" x="1371600" y="1498600"/>
          <p14:tracePt t="25380" x="1295400" y="1504950"/>
          <p14:tracePt t="25396" x="1231900" y="1511300"/>
          <p14:tracePt t="25413" x="1168400" y="1536700"/>
          <p14:tracePt t="25430" x="1111250" y="1574800"/>
          <p14:tracePt t="25446" x="1085850" y="1612900"/>
          <p14:tracePt t="25464" x="1060450" y="1644650"/>
          <p14:tracePt t="25480" x="1035050" y="1676400"/>
          <p14:tracePt t="25497" x="1009650" y="1714500"/>
          <p14:tracePt t="25513" x="984250" y="1778000"/>
          <p14:tracePt t="25530" x="965200" y="1847850"/>
          <p14:tracePt t="25547" x="958850" y="1898650"/>
          <p14:tracePt t="25564" x="946150" y="1924050"/>
          <p14:tracePt t="25580" x="946150" y="1955800"/>
          <p14:tracePt t="25597" x="946150" y="2006600"/>
          <p14:tracePt t="25613" x="958850" y="2051050"/>
          <p14:tracePt t="25631" x="977900" y="2076450"/>
          <p14:tracePt t="25647" x="990600" y="2101850"/>
          <p14:tracePt t="25663" x="1009650" y="2114550"/>
          <p14:tracePt t="25680" x="1009650" y="2127250"/>
          <p14:tracePt t="25697" x="1022350" y="2133600"/>
          <p14:tracePt t="25714" x="1041400" y="2152650"/>
          <p14:tracePt t="25731" x="1060450" y="2178050"/>
          <p14:tracePt t="25749" x="1085850" y="2197100"/>
          <p14:tracePt t="25764" x="1143000" y="2228850"/>
          <p14:tracePt t="25781" x="1244600" y="2273300"/>
          <p14:tracePt t="25797" x="1447800" y="2330450"/>
          <p14:tracePt t="25814" x="1911350" y="2451100"/>
          <p14:tracePt t="25830" x="2159000" y="2508250"/>
          <p14:tracePt t="25847" x="2311400" y="2552700"/>
          <p14:tracePt t="25864" x="2489200" y="2571750"/>
          <p14:tracePt t="25881" x="2590800" y="2584450"/>
          <p14:tracePt t="25897" x="2711450" y="2597150"/>
          <p14:tracePt t="25914" x="2889250" y="2609850"/>
          <p14:tracePt t="25931" x="3136900" y="2622550"/>
          <p14:tracePt t="25947" x="3225800" y="2616200"/>
          <p14:tracePt t="25964" x="3295650" y="2603500"/>
          <p14:tracePt t="25980" x="3365500" y="2584450"/>
          <p14:tracePt t="25998" x="3454400" y="2546350"/>
          <p14:tracePt t="26015" x="3581400" y="2495550"/>
          <p14:tracePt t="26031" x="3657600" y="2476500"/>
          <p14:tracePt t="26047" x="3714750" y="2463800"/>
          <p14:tracePt t="26064" x="3765550" y="2457450"/>
          <p14:tracePt t="26081" x="3822700" y="2444750"/>
          <p14:tracePt t="26098" x="3987800" y="2362200"/>
          <p14:tracePt t="26114" x="4057650" y="2311400"/>
          <p14:tracePt t="26131" x="4108450" y="2260600"/>
          <p14:tracePt t="26149" x="4140200" y="2228850"/>
          <p14:tracePt t="26165" x="4184650" y="2197100"/>
          <p14:tracePt t="26182" x="4216400" y="2171700"/>
          <p14:tracePt t="26198" x="4260850" y="2120900"/>
          <p14:tracePt t="26215" x="4273550" y="2082800"/>
          <p14:tracePt t="26231" x="4292600" y="2051050"/>
          <p14:tracePt t="26248" x="4298950" y="2012950"/>
          <p14:tracePt t="26264" x="4305300" y="1981200"/>
          <p14:tracePt t="26283" x="4305300" y="1974850"/>
          <p14:tracePt t="26298" x="4305300" y="1962150"/>
          <p14:tracePt t="26315" x="4305300" y="1943100"/>
          <p14:tracePt t="26331" x="4298950" y="1905000"/>
          <p14:tracePt t="26348" x="4286250" y="1898650"/>
          <p14:tracePt t="26365" x="4273550" y="1885950"/>
          <p14:tracePt t="26382" x="4260850" y="1879600"/>
          <p14:tracePt t="26399" x="4222750" y="1860550"/>
          <p14:tracePt t="26415" x="4165600" y="1841500"/>
          <p14:tracePt t="26432" x="4057650" y="1797050"/>
          <p14:tracePt t="26448" x="3930650" y="1739900"/>
          <p14:tracePt t="26465" x="3816350" y="1701800"/>
          <p14:tracePt t="26482" x="3613150" y="1644650"/>
          <p14:tracePt t="26498" x="3486150" y="1612900"/>
          <p14:tracePt t="26515" x="3384550" y="1587500"/>
          <p14:tracePt t="26532" x="3282950" y="1549400"/>
          <p14:tracePt t="26549" x="3187700" y="1530350"/>
          <p14:tracePt t="26566" x="3117850" y="1517650"/>
          <p14:tracePt t="26582" x="3041650" y="1517650"/>
          <p14:tracePt t="26599" x="2749550" y="1504950"/>
          <p14:tracePt t="26615" x="2571750" y="1504950"/>
          <p14:tracePt t="26632" x="2432050" y="1504950"/>
          <p14:tracePt t="26648" x="2266950" y="1504950"/>
          <p14:tracePt t="26666" x="2146300" y="1511300"/>
          <p14:tracePt t="26682" x="1981200" y="1543050"/>
          <p14:tracePt t="26699" x="1885950" y="1568450"/>
          <p14:tracePt t="26715" x="1765300" y="1600200"/>
          <p14:tracePt t="26732" x="1619250" y="1625600"/>
          <p14:tracePt t="26748" x="1498600" y="1644650"/>
          <p14:tracePt t="26765" x="1377950" y="1651000"/>
          <p14:tracePt t="26782" x="1320800" y="1670050"/>
          <p14:tracePt t="26799" x="1295400" y="1682750"/>
          <p14:tracePt t="26816" x="1289050" y="1689100"/>
          <p14:tracePt t="26832" x="1282700" y="1695450"/>
          <p14:tracePt t="26849" x="1276350" y="1708150"/>
          <p14:tracePt t="26865" x="1263650" y="1733550"/>
          <p14:tracePt t="26882" x="1250950" y="1758950"/>
          <p14:tracePt t="26900" x="1250950" y="1765300"/>
          <p14:tracePt t="26916" x="1244600" y="1784350"/>
          <p14:tracePt t="26932" x="1244600" y="1797050"/>
          <p14:tracePt t="26949" x="1244600" y="1803400"/>
          <p14:tracePt t="26965" x="1244600" y="1809750"/>
          <p14:tracePt t="26982" x="1244600" y="1822450"/>
          <p14:tracePt t="26999" x="1244600" y="1841500"/>
          <p14:tracePt t="27016" x="1244600" y="1847850"/>
          <p14:tracePt t="27033" x="1250950" y="1866900"/>
          <p14:tracePt t="27049" x="1263650" y="1879600"/>
          <p14:tracePt t="27066" x="1276350" y="1905000"/>
          <p14:tracePt t="27106" x="1282700" y="1905000"/>
          <p14:tracePt t="27138" x="1282700" y="1911350"/>
          <p14:tracePt t="27444" x="0" y="0"/>
        </p14:tracePtLst>
        <p14:tracePtLst>
          <p14:tracePt t="30858" x="3930650" y="2813050"/>
          <p14:tracePt t="30866" x="3949700" y="2813050"/>
          <p14:tracePt t="30874" x="3968750" y="2813050"/>
          <p14:tracePt t="30882" x="4000500" y="2813050"/>
          <p14:tracePt t="30890" x="4146550" y="2813050"/>
          <p14:tracePt t="30906" x="4178300" y="2813050"/>
          <p14:tracePt t="30922" x="4241800" y="2819400"/>
          <p14:tracePt t="30946" x="4260850" y="2819400"/>
          <p14:tracePt t="30962" x="4273550" y="2819400"/>
          <p14:tracePt t="30978" x="4318000" y="2819400"/>
          <p14:tracePt t="30994" x="4375150" y="2819400"/>
          <p14:tracePt t="31010" x="4451350" y="2813050"/>
          <p14:tracePt t="31026" x="4578350" y="2787650"/>
          <p14:tracePt t="31056" x="4781550" y="2730500"/>
          <p14:tracePt t="31058" x="4927600" y="2705100"/>
          <p14:tracePt t="31075" x="5143500" y="2686050"/>
          <p14:tracePt t="31090" x="5289550" y="2679700"/>
          <p14:tracePt t="31106" x="5372100" y="2667000"/>
          <p14:tracePt t="31123" x="5410200" y="2660650"/>
          <p14:tracePt t="31139" x="5473700" y="2647950"/>
          <p14:tracePt t="31156" x="5505450" y="2635250"/>
          <p14:tracePt t="31173" x="5530850" y="2616200"/>
          <p14:tracePt t="31189" x="5575300" y="2603500"/>
          <p14:tracePt t="31206" x="5619750" y="2565400"/>
          <p14:tracePt t="31223" x="5664200" y="2501900"/>
          <p14:tracePt t="31239" x="5689600" y="2451100"/>
          <p14:tracePt t="31256" x="5695950" y="2400300"/>
          <p14:tracePt t="31273" x="5695950" y="2368550"/>
          <p14:tracePt t="31290" x="5695950" y="2330450"/>
          <p14:tracePt t="31306" x="5689600" y="2298700"/>
          <p14:tracePt t="31323" x="5670550" y="2266950"/>
          <p14:tracePt t="31340" x="5651500" y="2241550"/>
          <p14:tracePt t="31357" x="5626100" y="2209800"/>
          <p14:tracePt t="31373" x="5568950" y="2178050"/>
          <p14:tracePt t="31390" x="5524500" y="2152650"/>
          <p14:tracePt t="31407" x="5480050" y="2133600"/>
          <p14:tracePt t="31423" x="5378450" y="2101850"/>
          <p14:tracePt t="31440" x="5251450" y="2063750"/>
          <p14:tracePt t="31457" x="5168900" y="2051050"/>
          <p14:tracePt t="31473" x="5086350" y="2025650"/>
          <p14:tracePt t="31490" x="4864100" y="2000250"/>
          <p14:tracePt t="31508" x="4743450" y="1987550"/>
          <p14:tracePt t="31524" x="4641850" y="1968500"/>
          <p14:tracePt t="31541" x="4565650" y="1962150"/>
          <p14:tracePt t="31557" x="4495800" y="1949450"/>
          <p14:tracePt t="31575" x="4432300" y="1943100"/>
          <p14:tracePt t="31591" x="4368800" y="1917700"/>
          <p14:tracePt t="31607" x="4311650" y="1911350"/>
          <p14:tracePt t="31624" x="4114800" y="1892300"/>
          <p14:tracePt t="31645" x="3994150" y="1892300"/>
          <p14:tracePt t="31658" x="3892550" y="1892300"/>
          <p14:tracePt t="31676" x="3835400" y="1898650"/>
          <p14:tracePt t="31691" x="3778250" y="1905000"/>
          <p14:tracePt t="31708" x="3727450" y="1917700"/>
          <p14:tracePt t="31725" x="3702050" y="1930400"/>
          <p14:tracePt t="31741" x="3695700" y="1930400"/>
          <p14:tracePt t="31803" x="3689350" y="1930400"/>
          <p14:tracePt t="31807" x="3683000" y="1930400"/>
          <p14:tracePt t="31844" x="3676650" y="1930400"/>
          <p14:tracePt t="31851" x="3663950" y="1930400"/>
          <p14:tracePt t="31875" x="3657600" y="1930400"/>
          <p14:tracePt t="32297" x="0" y="0"/>
        </p14:tracePtLst>
        <p14:tracePtLst>
          <p14:tracePt t="33888" x="2514600" y="2520950"/>
          <p14:tracePt t="34323" x="2514600" y="2527300"/>
          <p14:tracePt t="34331" x="2514600" y="2533650"/>
          <p14:tracePt t="34355" x="2514600" y="2540000"/>
          <p14:tracePt t="34363" x="2508250" y="2546350"/>
          <p14:tracePt t="34403" x="2508250" y="2552700"/>
          <p14:tracePt t="34435" x="2508250" y="2559050"/>
          <p14:tracePt t="34443" x="2508250" y="2565400"/>
          <p14:tracePt t="34467" x="2508250" y="2571750"/>
          <p14:tracePt t="34475" x="2508250" y="2578100"/>
          <p14:tracePt t="34491" x="2508250" y="2584450"/>
          <p14:tracePt t="34507" x="2508250" y="2590800"/>
          <p14:tracePt t="34515" x="2508250" y="2603500"/>
          <p14:tracePt t="34547" x="2508250" y="2609850"/>
          <p14:tracePt t="34547" x="2514600" y="2616200"/>
          <p14:tracePt t="34562" x="2533650" y="2635250"/>
          <p14:tracePt t="34579" x="2552700" y="2641600"/>
          <p14:tracePt t="34596" x="2597150" y="2641600"/>
          <p14:tracePt t="34612" x="2647950" y="2647950"/>
          <p14:tracePt t="34629" x="2724150" y="2654300"/>
          <p14:tracePt t="34646" x="2781300" y="2660650"/>
          <p14:tracePt t="34663" x="2838450" y="2667000"/>
          <p14:tracePt t="34680" x="2914650" y="2673350"/>
          <p14:tracePt t="34696" x="3035300" y="2679700"/>
          <p14:tracePt t="34712" x="3282950" y="2698750"/>
          <p14:tracePt t="34729" x="3416300" y="2717800"/>
          <p14:tracePt t="34746" x="3530600" y="2724150"/>
          <p14:tracePt t="34762" x="3632200" y="2736850"/>
          <p14:tracePt t="34779" x="3657600" y="2736850"/>
          <p14:tracePt t="34851" x="3670300" y="2736850"/>
          <p14:tracePt t="34867" x="3683000" y="2736850"/>
          <p14:tracePt t="34875" x="3695700" y="2736850"/>
          <p14:tracePt t="34879" x="3721100" y="2736850"/>
          <p14:tracePt t="34897" x="3746500" y="2736850"/>
          <p14:tracePt t="34897" x="3778250" y="2736850"/>
          <p14:tracePt t="34913" x="3829050" y="2743200"/>
          <p14:tracePt t="34930" x="3867150" y="2755900"/>
          <p14:tracePt t="34946" x="3873500" y="2755900"/>
          <p14:tracePt t="34963" x="3879850" y="2755900"/>
          <p14:tracePt t="34980" x="3911600" y="2755900"/>
          <p14:tracePt t="34996" x="3981450" y="2762250"/>
          <p14:tracePt t="35013" x="4044950" y="2762250"/>
          <p14:tracePt t="35030" x="4089400" y="2762250"/>
          <p14:tracePt t="35046" x="4146550" y="2768600"/>
          <p14:tracePt t="35063" x="4191000" y="2768600"/>
          <p14:tracePt t="35080" x="4394200" y="2787650"/>
          <p14:tracePt t="35096" x="4622800" y="2800350"/>
          <p14:tracePt t="35113" x="4838700" y="2813050"/>
          <p14:tracePt t="35130" x="5035550" y="2819400"/>
          <p14:tracePt t="35146" x="5226050" y="2819400"/>
          <p14:tracePt t="35163" x="5372100" y="2819400"/>
          <p14:tracePt t="35180" x="5511800" y="2806700"/>
          <p14:tracePt t="35197" x="5664200" y="2800350"/>
          <p14:tracePt t="35213" x="5784850" y="2794000"/>
          <p14:tracePt t="35230" x="5886450" y="2781300"/>
          <p14:tracePt t="35248" x="5969000" y="2762250"/>
          <p14:tracePt t="35263" x="5981700" y="2755900"/>
          <p14:tracePt t="35280" x="5981700" y="2749550"/>
          <p14:tracePt t="35296" x="5988050" y="2736850"/>
          <p14:tracePt t="35313" x="5994400" y="2724150"/>
          <p14:tracePt t="35330" x="5994400" y="2692400"/>
          <p14:tracePt t="35347" x="5994400" y="2667000"/>
          <p14:tracePt t="35364" x="5994400" y="2635250"/>
          <p14:tracePt t="35380" x="5981700" y="2590800"/>
          <p14:tracePt t="35397" x="5969000" y="2571750"/>
          <p14:tracePt t="35414" x="5949950" y="2533650"/>
          <p14:tracePt t="35431" x="5924550" y="2514600"/>
          <p14:tracePt t="35448" x="5899150" y="2489200"/>
          <p14:tracePt t="35465" x="5867400" y="2470150"/>
          <p14:tracePt t="35480" x="5829300" y="2451100"/>
          <p14:tracePt t="35497" x="5740400" y="2419350"/>
          <p14:tracePt t="35513" x="5670550" y="2393950"/>
          <p14:tracePt t="35530" x="5575300" y="2374900"/>
          <p14:tracePt t="35547" x="5524500" y="2355850"/>
          <p14:tracePt t="35564" x="5441950" y="2349500"/>
          <p14:tracePt t="35581" x="5340350" y="2336800"/>
          <p14:tracePt t="35598" x="5251450" y="2317750"/>
          <p14:tracePt t="35614" x="4959350" y="2279650"/>
          <p14:tracePt t="35632" x="4813300" y="2260600"/>
          <p14:tracePt t="35647" x="4673600" y="2247900"/>
          <p14:tracePt t="35664" x="4572000" y="2241550"/>
          <p14:tracePt t="35682" x="4514850" y="2235200"/>
          <p14:tracePt t="35698" x="4400550" y="2222500"/>
          <p14:tracePt t="35715" x="4337050" y="2216150"/>
          <p14:tracePt t="35732" x="4254500" y="2209800"/>
          <p14:tracePt t="35748" x="4108450" y="2190750"/>
          <p14:tracePt t="35767" x="4057650" y="2190750"/>
          <p14:tracePt t="35781" x="3968750" y="2197100"/>
          <p14:tracePt t="35798" x="3848100" y="2197100"/>
          <p14:tracePt t="35814" x="3683000" y="2184400"/>
          <p14:tracePt t="35832" x="3498850" y="2184400"/>
          <p14:tracePt t="35848" x="3238500" y="2184400"/>
          <p14:tracePt t="35864" x="3060700" y="2165350"/>
          <p14:tracePt t="35882" x="2895600" y="2146300"/>
          <p14:tracePt t="35898" x="2603500" y="2139950"/>
          <p14:tracePt t="35915" x="2520950" y="2133600"/>
          <p14:tracePt t="35932" x="2432050" y="2127250"/>
          <p14:tracePt t="35948" x="2343150" y="2120900"/>
          <p14:tracePt t="35965" x="2133600" y="2101850"/>
          <p14:tracePt t="35981" x="2012950" y="2082800"/>
          <p14:tracePt t="35999" x="1879600" y="2076450"/>
          <p14:tracePt t="36015" x="1758950" y="2063750"/>
          <p14:tracePt t="36032" x="1657350" y="2063750"/>
          <p14:tracePt t="36048" x="1581150" y="2057400"/>
          <p14:tracePt t="36066" x="1524000" y="2051050"/>
          <p14:tracePt t="36081" x="1422400" y="2044700"/>
          <p14:tracePt t="36098" x="1390650" y="2044700"/>
          <p14:tracePt t="36114" x="1333500" y="2044700"/>
          <p14:tracePt t="36131" x="1301750" y="2044700"/>
          <p14:tracePt t="36148" x="1225550" y="2051050"/>
          <p14:tracePt t="36167" x="1111250" y="2070100"/>
          <p14:tracePt t="36182" x="1035050" y="2089150"/>
          <p14:tracePt t="36199" x="984250" y="2108200"/>
          <p14:tracePt t="36215" x="939800" y="2120900"/>
          <p14:tracePt t="36233" x="914400" y="2127250"/>
          <p14:tracePt t="36249" x="895350" y="2139950"/>
          <p14:tracePt t="36307" x="889000" y="2146300"/>
          <p14:tracePt t="36315" x="869950" y="2178050"/>
          <p14:tracePt t="36315" x="863600" y="2190750"/>
          <p14:tracePt t="36332" x="850900" y="2197100"/>
          <p14:tracePt t="36349" x="844550" y="2222500"/>
          <p14:tracePt t="36350" x="825500" y="2254250"/>
          <p14:tracePt t="36365" x="806450" y="2305050"/>
          <p14:tracePt t="36382" x="806450" y="2324100"/>
          <p14:tracePt t="36399" x="793750" y="2349500"/>
          <p14:tracePt t="36416" x="781050" y="2381250"/>
          <p14:tracePt t="36434" x="774700" y="2393950"/>
          <p14:tracePt t="36449" x="774700" y="2400300"/>
          <p14:tracePt t="36483" x="774700" y="2406650"/>
          <p14:tracePt t="36507" x="774700" y="2413000"/>
          <p14:tracePt t="36531" x="774700" y="2419350"/>
          <p14:tracePt t="36556" x="774700" y="2425700"/>
          <p14:tracePt t="36563" x="774700" y="2432050"/>
          <p14:tracePt t="36583" x="774700" y="2438400"/>
          <p14:tracePt t="36587" x="774700" y="2457450"/>
          <p14:tracePt t="36600" x="774700" y="2463800"/>
          <p14:tracePt t="36616" x="781050" y="2476500"/>
          <p14:tracePt t="36633" x="781050" y="2482850"/>
          <p14:tracePt t="36649" x="800100" y="2495550"/>
          <p14:tracePt t="36666" x="806450" y="2495550"/>
          <p14:tracePt t="36682" x="825500" y="2501900"/>
          <p14:tracePt t="36700" x="844550" y="2501900"/>
          <p14:tracePt t="36716" x="901700" y="2514600"/>
          <p14:tracePt t="36733" x="1003300" y="2546350"/>
          <p14:tracePt t="36749" x="1117600" y="2578100"/>
          <p14:tracePt t="36766" x="1212850" y="2603500"/>
          <p14:tracePt t="36783" x="1263650" y="2609850"/>
          <p14:tracePt t="36800" x="1333500" y="2616200"/>
          <p14:tracePt t="36816" x="1498600" y="2654300"/>
          <p14:tracePt t="36833" x="1638300" y="2667000"/>
          <p14:tracePt t="36850" x="1816100" y="2705100"/>
          <p14:tracePt t="36867" x="2044700" y="2730500"/>
          <p14:tracePt t="36884" x="2184400" y="2736850"/>
          <p14:tracePt t="36900" x="2286000" y="2749550"/>
          <p14:tracePt t="36917" x="2444750" y="2762250"/>
          <p14:tracePt t="36933" x="2533650" y="2768600"/>
          <p14:tracePt t="36950" x="2635250" y="2774950"/>
          <p14:tracePt t="36968" x="2736850" y="2794000"/>
          <p14:tracePt t="36983" x="2800350" y="2800350"/>
          <p14:tracePt t="36999" x="2984500" y="2832100"/>
          <p14:tracePt t="37016" x="3136900" y="2838450"/>
          <p14:tracePt t="37033" x="3397250" y="2844800"/>
          <p14:tracePt t="37050" x="3714750" y="2857500"/>
          <p14:tracePt t="37067" x="4159250" y="2901950"/>
          <p14:tracePt t="37084" x="4540250" y="2927350"/>
          <p14:tracePt t="37101" x="4737100" y="2946400"/>
          <p14:tracePt t="37117" x="5054600" y="2971800"/>
          <p14:tracePt t="37134" x="5207000" y="2965450"/>
          <p14:tracePt t="37150" x="5334000" y="2933700"/>
          <p14:tracePt t="37167" x="5384800" y="2914650"/>
          <p14:tracePt t="37184" x="5441950" y="2870200"/>
          <p14:tracePt t="37200" x="5486400" y="2825750"/>
          <p14:tracePt t="37217" x="5518150" y="2781300"/>
          <p14:tracePt t="37234" x="5524500" y="2768600"/>
          <p14:tracePt t="37250" x="5549900" y="2736850"/>
          <p14:tracePt t="37267" x="5575300" y="2711450"/>
          <p14:tracePt t="37283" x="5594350" y="2698750"/>
          <p14:tracePt t="37300" x="5645150" y="2647950"/>
          <p14:tracePt t="37317" x="5664200" y="2622550"/>
          <p14:tracePt t="37336" x="5676900" y="2590800"/>
          <p14:tracePt t="37350" x="5689600" y="2546350"/>
          <p14:tracePt t="37367" x="5689600" y="2527300"/>
          <p14:tracePt t="37384" x="5689600" y="2463800"/>
          <p14:tracePt t="37400" x="5689600" y="2444750"/>
          <p14:tracePt t="37417" x="5683250" y="2425700"/>
          <p14:tracePt t="37434" x="5676900" y="2413000"/>
          <p14:tracePt t="37450" x="5664200" y="2400300"/>
          <p14:tracePt t="37468" x="5664200" y="2393950"/>
          <p14:tracePt t="37484" x="5632450" y="2374900"/>
          <p14:tracePt t="37501" x="5594350" y="2349500"/>
          <p14:tracePt t="37518" x="5556250" y="2330450"/>
          <p14:tracePt t="37534" x="5492750" y="2305050"/>
          <p14:tracePt t="37550" x="5454650" y="2298700"/>
          <p14:tracePt t="37568" x="5435600" y="2286000"/>
          <p14:tracePt t="37584" x="5391150" y="2279650"/>
          <p14:tracePt t="37600" x="5340350" y="2266950"/>
          <p14:tracePt t="37617" x="5264150" y="2260600"/>
          <p14:tracePt t="37633" x="5137150" y="2247900"/>
          <p14:tracePt t="37651" x="5080000" y="2235200"/>
          <p14:tracePt t="37668" x="5003800" y="2228850"/>
          <p14:tracePt t="37684" x="4883150" y="2222500"/>
          <p14:tracePt t="37701" x="4787900" y="2216150"/>
          <p14:tracePt t="37718" x="4629150" y="2197100"/>
          <p14:tracePt t="37734" x="4495800" y="2178050"/>
          <p14:tracePt t="37751" x="4279900" y="2159000"/>
          <p14:tracePt t="37769" x="4165600" y="2152650"/>
          <p14:tracePt t="37785" x="4076700" y="2146300"/>
          <p14:tracePt t="37801" x="3962400" y="2127250"/>
          <p14:tracePt t="37818" x="3854450" y="2108200"/>
          <p14:tracePt t="37834" x="3708400" y="2089150"/>
          <p14:tracePt t="37851" x="3625850" y="2082800"/>
          <p14:tracePt t="37869" x="3492500" y="2063750"/>
          <p14:tracePt t="37885" x="3378200" y="2057400"/>
          <p14:tracePt t="37902" x="3232150" y="2051050"/>
          <p14:tracePt t="37918" x="3092450" y="2038350"/>
          <p14:tracePt t="37935" x="2940050" y="2025650"/>
          <p14:tracePt t="37953" x="2819400" y="2025650"/>
          <p14:tracePt t="37968" x="2667000" y="2006600"/>
          <p14:tracePt t="37985" x="2400300" y="2000250"/>
          <p14:tracePt t="38002" x="2260600" y="2000250"/>
          <p14:tracePt t="38018" x="2082800" y="1993900"/>
          <p14:tracePt t="38035" x="1981200" y="2000250"/>
          <p14:tracePt t="38053" x="1885950" y="2006600"/>
          <p14:tracePt t="38070" x="1790700" y="2012950"/>
          <p14:tracePt t="38084" x="1466850" y="2038350"/>
          <p14:tracePt t="38102" x="1320800" y="2057400"/>
          <p14:tracePt t="38118" x="1212850" y="2063750"/>
          <p14:tracePt t="38135" x="1130300" y="2082800"/>
          <p14:tracePt t="38152" x="1079500" y="2082800"/>
          <p14:tracePt t="38169" x="1022350" y="2082800"/>
          <p14:tracePt t="38185" x="933450" y="2101850"/>
          <p14:tracePt t="38202" x="882650" y="2114550"/>
          <p14:tracePt t="38219" x="869950" y="2114550"/>
          <p14:tracePt t="38236" x="857250" y="2127250"/>
          <p14:tracePt t="38252" x="838200" y="2133600"/>
          <p14:tracePt t="38268" x="819150" y="2139950"/>
          <p14:tracePt t="38285" x="787400" y="2171700"/>
          <p14:tracePt t="38303" x="774700" y="2184400"/>
          <p14:tracePt t="38319" x="762000" y="2203450"/>
          <p14:tracePt t="38336" x="749300" y="2216150"/>
          <p14:tracePt t="38352" x="717550" y="2247900"/>
          <p14:tracePt t="38369" x="654050" y="2311400"/>
          <p14:tracePt t="38386" x="603250" y="2349500"/>
          <p14:tracePt t="38402" x="571500" y="2387600"/>
          <p14:tracePt t="38419" x="558800" y="2413000"/>
          <p14:tracePt t="38436" x="546100" y="2432050"/>
          <p14:tracePt t="38453" x="546100" y="2444750"/>
          <p14:tracePt t="38469" x="539750" y="2457450"/>
          <p14:tracePt t="38486" x="539750" y="2470150"/>
          <p14:tracePt t="38523" x="539750" y="2476500"/>
          <p14:tracePt t="38563" x="539750" y="2489200"/>
          <p14:tracePt t="38595" x="539750" y="2501900"/>
          <p14:tracePt t="38619" x="546100" y="2501900"/>
          <p14:tracePt t="38627" x="546100" y="2508250"/>
          <p14:tracePt t="38636" x="558800" y="2514600"/>
          <p14:tracePt t="38643" x="571500" y="2514600"/>
          <p14:tracePt t="38659" x="584200" y="2520950"/>
          <p14:tracePt t="38675" x="622300" y="2533650"/>
          <p14:tracePt t="38686" x="692150" y="2571750"/>
          <p14:tracePt t="38702" x="755650" y="2597150"/>
          <p14:tracePt t="38719" x="838200" y="2628900"/>
          <p14:tracePt t="38736" x="869950" y="2641600"/>
          <p14:tracePt t="38752" x="920750" y="2660650"/>
          <p14:tracePt t="38769" x="971550" y="2667000"/>
          <p14:tracePt t="38786" x="1016000" y="2679700"/>
          <p14:tracePt t="38802" x="1092200" y="2698750"/>
          <p14:tracePt t="38819" x="1174750" y="2717800"/>
          <p14:tracePt t="38836" x="1225550" y="2736850"/>
          <p14:tracePt t="38853" x="1314450" y="2755900"/>
          <p14:tracePt t="38870" x="1358900" y="2762250"/>
          <p14:tracePt t="38886" x="1714500" y="2813050"/>
          <p14:tracePt t="38903" x="1835150" y="2819400"/>
          <p14:tracePt t="38920" x="1905000" y="2832100"/>
          <p14:tracePt t="38937" x="1968500" y="2838450"/>
          <p14:tracePt t="38953" x="2006600" y="2838450"/>
          <p14:tracePt t="38970" x="2089150" y="2851150"/>
          <p14:tracePt t="38986" x="2222500" y="2851150"/>
          <p14:tracePt t="39003" x="2374900" y="2857500"/>
          <p14:tracePt t="39020" x="2540000" y="2863850"/>
          <p14:tracePt t="39037" x="2711450" y="2863850"/>
          <p14:tracePt t="39053" x="3016250" y="2882900"/>
          <p14:tracePt t="39071" x="3098800" y="2895600"/>
          <p14:tracePt t="39086" x="3448050" y="2940050"/>
          <p14:tracePt t="39103" x="3632200" y="2959100"/>
          <p14:tracePt t="39120" x="3911600" y="2978150"/>
          <p14:tracePt t="39137" x="4070350" y="2978150"/>
          <p14:tracePt t="39153" x="4248150" y="2965450"/>
          <p14:tracePt t="39170" x="4521200" y="2940050"/>
          <p14:tracePt t="39187" x="4597400" y="2927350"/>
          <p14:tracePt t="39203" x="4699000" y="2908300"/>
          <p14:tracePt t="39220" x="4800600" y="2895600"/>
          <p14:tracePt t="39238" x="4959350" y="2870200"/>
          <p14:tracePt t="39253" x="5060950" y="2844800"/>
          <p14:tracePt t="39270" x="5105400" y="2825750"/>
          <p14:tracePt t="39287" x="5207000" y="2787650"/>
          <p14:tracePt t="39304" x="5245100" y="2762250"/>
          <p14:tracePt t="39320" x="5295900" y="2736850"/>
          <p14:tracePt t="39337" x="5321300" y="2717800"/>
          <p14:tracePt t="39354" x="5359400" y="2692400"/>
          <p14:tracePt t="39371" x="5384800" y="2679700"/>
          <p14:tracePt t="39387" x="5397500" y="2654300"/>
          <p14:tracePt t="39404" x="5403850" y="2654300"/>
          <p14:tracePt t="39420" x="5441950" y="2584450"/>
          <p14:tracePt t="39437" x="5448300" y="2559050"/>
          <p14:tracePt t="39453" x="5454650" y="2552700"/>
          <p14:tracePt t="39470" x="5461000" y="2546350"/>
          <p14:tracePt t="39488" x="5461000" y="2533650"/>
          <p14:tracePt t="39504" x="5467350" y="2520950"/>
          <p14:tracePt t="39521" x="5473700" y="2520950"/>
          <p14:tracePt t="39538" x="5480050" y="2495550"/>
          <p14:tracePt t="39554" x="5492750" y="2482850"/>
          <p14:tracePt t="39571" x="5499100" y="2476500"/>
          <p14:tracePt t="39587" x="5499100" y="2463800"/>
          <p14:tracePt t="39604" x="5499100" y="2457450"/>
          <p14:tracePt t="39621" x="5505450" y="2451100"/>
          <p14:tracePt t="39638" x="5505450" y="2438400"/>
          <p14:tracePt t="39654" x="5505450" y="2425700"/>
          <p14:tracePt t="39899" x="5505450" y="2419350"/>
          <p14:tracePt t="39906" x="5505450" y="2413000"/>
          <p14:tracePt t="39923" x="5505450" y="2406650"/>
          <p14:tracePt t="39963" x="5505450" y="2393950"/>
          <p14:tracePt t="40102" x="0" y="0"/>
        </p14:tracePtLst>
        <p14:tracePtLst>
          <p14:tracePt t="47700" x="2336800" y="2768600"/>
          <p14:tracePt t="47715" x="2343150" y="2768600"/>
          <p14:tracePt t="47891" x="2343150" y="2762250"/>
          <p14:tracePt t="47899" x="2336800" y="2755900"/>
          <p14:tracePt t="47907" x="2330450" y="2755900"/>
          <p14:tracePt t="47918" x="2317750" y="2749550"/>
          <p14:tracePt t="47923" x="2273300" y="2724150"/>
          <p14:tracePt t="47939" x="2197100" y="2686050"/>
          <p14:tracePt t="47952" x="2101850" y="2654300"/>
          <p14:tracePt t="47968" x="2012950" y="2641600"/>
          <p14:tracePt t="47985" x="1905000" y="2609850"/>
          <p14:tracePt t="48002" x="1854200" y="2603500"/>
          <p14:tracePt t="48018" x="1784350" y="2603500"/>
          <p14:tracePt t="48035" x="1733550" y="2597150"/>
          <p14:tracePt t="48052" x="1657350" y="2597150"/>
          <p14:tracePt t="48068" x="1530350" y="2590800"/>
          <p14:tracePt t="48085" x="1466850" y="2590800"/>
          <p14:tracePt t="48101" x="1409700" y="2590800"/>
          <p14:tracePt t="48118" x="1371600" y="2590800"/>
          <p14:tracePt t="48135" x="1320800" y="2603500"/>
          <p14:tracePt t="48153" x="1270000" y="2609850"/>
          <p14:tracePt t="48169" x="1193800" y="2641600"/>
          <p14:tracePt t="48186" x="1123950" y="2673350"/>
          <p14:tracePt t="48202" x="1022350" y="2717800"/>
          <p14:tracePt t="48220" x="965200" y="2749550"/>
          <p14:tracePt t="48236" x="933450" y="2768600"/>
          <p14:tracePt t="48253" x="876300" y="2794000"/>
          <p14:tracePt t="48269" x="812800" y="2825750"/>
          <p14:tracePt t="48286" x="774700" y="2844800"/>
          <p14:tracePt t="48302" x="762000" y="2851150"/>
          <p14:tracePt t="48319" x="730250" y="2863850"/>
          <p14:tracePt t="48336" x="717550" y="2882900"/>
          <p14:tracePt t="48353" x="698500" y="2895600"/>
          <p14:tracePt t="48370" x="679450" y="2908300"/>
          <p14:tracePt t="48386" x="666750" y="2933700"/>
          <p14:tracePt t="48402" x="660400" y="2984500"/>
          <p14:tracePt t="48419" x="660400" y="2997200"/>
          <p14:tracePt t="48436" x="666750" y="3003550"/>
          <p14:tracePt t="48453" x="717550" y="3009900"/>
          <p14:tracePt t="48469" x="742950" y="3016250"/>
          <p14:tracePt t="48486" x="838200" y="3041650"/>
          <p14:tracePt t="48503" x="939800" y="3073400"/>
          <p14:tracePt t="48519" x="1054100" y="3086100"/>
          <p14:tracePt t="48537" x="1250950" y="3111500"/>
          <p14:tracePt t="48553" x="1390650" y="3130550"/>
          <p14:tracePt t="48570" x="1600200" y="3149600"/>
          <p14:tracePt t="48588" x="2190750" y="3187700"/>
          <p14:tracePt t="48603" x="2717800" y="3238500"/>
          <p14:tracePt t="48620" x="3041650" y="3257550"/>
          <p14:tracePt t="48637" x="3371850" y="3289300"/>
          <p14:tracePt t="48653" x="3683000" y="3333750"/>
          <p14:tracePt t="48670" x="3911600" y="3352800"/>
          <p14:tracePt t="48687" x="4064000" y="3359150"/>
          <p14:tracePt t="48703" x="4241800" y="3359150"/>
          <p14:tracePt t="48721" x="4286250" y="3359150"/>
          <p14:tracePt t="48737" x="4305300" y="3359150"/>
          <p14:tracePt t="48754" x="4343400" y="3352800"/>
          <p14:tracePt t="48770" x="4413250" y="3340100"/>
          <p14:tracePt t="48788" x="4470400" y="3308350"/>
          <p14:tracePt t="48804" x="4489450" y="3295650"/>
          <p14:tracePt t="48820" x="4508500" y="3282950"/>
          <p14:tracePt t="48837" x="4540250" y="3251200"/>
          <p14:tracePt t="48854" x="4565650" y="3187700"/>
          <p14:tracePt t="48871" x="4565650" y="3162300"/>
          <p14:tracePt t="48887" x="4559300" y="3124200"/>
          <p14:tracePt t="48904" x="4552950" y="3105150"/>
          <p14:tracePt t="48920" x="4540250" y="3079750"/>
          <p14:tracePt t="48937" x="4508500" y="3048000"/>
          <p14:tracePt t="48954" x="4476750" y="3022600"/>
          <p14:tracePt t="48971" x="4425950" y="2978150"/>
          <p14:tracePt t="48988" x="4216400" y="2863850"/>
          <p14:tracePt t="49004" x="4070350" y="2768600"/>
          <p14:tracePt t="49021" x="3962400" y="2717800"/>
          <p14:tracePt t="49040" x="3822700" y="2660650"/>
          <p14:tracePt t="49055" x="3695700" y="2609850"/>
          <p14:tracePt t="49072" x="3575050" y="2565400"/>
          <p14:tracePt t="49088" x="3352800" y="2527300"/>
          <p14:tracePt t="49106" x="3149600" y="2482850"/>
          <p14:tracePt t="49122" x="2997200" y="2444750"/>
          <p14:tracePt t="49138" x="2800350" y="2425700"/>
          <p14:tracePt t="49155" x="2552700" y="2400300"/>
          <p14:tracePt t="49172" x="2451100" y="2393950"/>
          <p14:tracePt t="49189" x="1968500" y="2368550"/>
          <p14:tracePt t="49206" x="1822450" y="2368550"/>
          <p14:tracePt t="49222" x="1714500" y="2374900"/>
          <p14:tracePt t="49238" x="1600200" y="2413000"/>
          <p14:tracePt t="49255" x="1504950" y="2432050"/>
          <p14:tracePt t="49273" x="1377950" y="2489200"/>
          <p14:tracePt t="49289" x="1295400" y="2533650"/>
          <p14:tracePt t="49306" x="1200150" y="2578100"/>
          <p14:tracePt t="49322" x="1123950" y="2635250"/>
          <p14:tracePt t="49338" x="1085850" y="2667000"/>
          <p14:tracePt t="49355" x="1041400" y="2717800"/>
          <p14:tracePt t="49372" x="1041400" y="2730500"/>
          <p14:tracePt t="49389" x="1022350" y="2794000"/>
          <p14:tracePt t="49405" x="1022350" y="2825750"/>
          <p14:tracePt t="49422" x="1022350" y="2863850"/>
          <p14:tracePt t="49439" x="1009650" y="2908300"/>
          <p14:tracePt t="49456" x="1009650" y="2940050"/>
          <p14:tracePt t="49472" x="1009650" y="2984500"/>
          <p14:tracePt t="49489" x="996950" y="3022600"/>
          <p14:tracePt t="49506" x="990600" y="3079750"/>
          <p14:tracePt t="49523" x="971550" y="3124200"/>
          <p14:tracePt t="49539" x="946150" y="3175000"/>
          <p14:tracePt t="49556" x="933450" y="3200400"/>
          <p14:tracePt t="49573" x="933450" y="3206750"/>
          <p14:tracePt t="49589" x="920750" y="3225800"/>
          <p14:tracePt t="49606" x="920750" y="3244850"/>
          <p14:tracePt t="49623" x="914400" y="3251200"/>
          <p14:tracePt t="49639" x="908050" y="3276600"/>
          <p14:tracePt t="49657" x="901700" y="3282950"/>
          <p14:tracePt t="49672" x="901700" y="3289300"/>
          <p14:tracePt t="49689" x="901700" y="3302000"/>
          <p14:tracePt t="50220" x="914400" y="3295650"/>
          <p14:tracePt t="50236" x="927100" y="3295650"/>
          <p14:tracePt t="50244" x="946150" y="3282950"/>
          <p14:tracePt t="50252" x="965200" y="3282950"/>
          <p14:tracePt t="50260" x="1028700" y="3276600"/>
          <p14:tracePt t="50276" x="1104900" y="3270250"/>
          <p14:tracePt t="50292" x="1136650" y="3263900"/>
          <p14:tracePt t="50307" x="1168400" y="3263900"/>
          <p14:tracePt t="50380" x="1181100" y="3232150"/>
          <p14:tracePt t="50396" x="1193800" y="3219450"/>
          <p14:tracePt t="50404" x="1219200" y="3175000"/>
          <p14:tracePt t="50415" x="1231900" y="3149600"/>
          <p14:tracePt t="50420" x="1263650" y="3117850"/>
          <p14:tracePt t="50428" x="1295400" y="3079750"/>
          <p14:tracePt t="50444" x="1327150" y="3035300"/>
          <p14:tracePt t="50460" x="1346200" y="3003550"/>
          <p14:tracePt t="50474" x="1352550" y="2990850"/>
          <p14:tracePt t="51100" x="1352550" y="2997200"/>
          <p14:tracePt t="51108" x="1358900" y="3028950"/>
          <p14:tracePt t="51125" x="1358900" y="3035300"/>
          <p14:tracePt t="51125" x="1371600" y="3054350"/>
          <p14:tracePt t="51142" x="1371600" y="3060700"/>
          <p14:tracePt t="51158" x="1377950" y="3067050"/>
          <p14:tracePt t="51308" x="1384300" y="3067050"/>
          <p14:tracePt t="51316" x="1390650" y="3048000"/>
          <p14:tracePt t="51324" x="1416050" y="3003550"/>
          <p14:tracePt t="51341" x="1441450" y="2933700"/>
          <p14:tracePt t="51356" x="1460500" y="2882900"/>
          <p14:tracePt t="51364" x="1485900" y="2794000"/>
          <p14:tracePt t="51377" x="1498600" y="2743200"/>
          <p14:tracePt t="51392" x="1498600" y="2730500"/>
          <p14:tracePt t="51409" x="1511300" y="2660650"/>
          <p14:tracePt t="51426" x="1517650" y="2635250"/>
          <p14:tracePt t="51442" x="1536700" y="2559050"/>
          <p14:tracePt t="51459" x="1549400" y="2489200"/>
          <p14:tracePt t="51476" x="1555750" y="2463800"/>
          <p14:tracePt t="51492" x="1568450" y="2425700"/>
          <p14:tracePt t="51510" x="1581150" y="2381250"/>
          <p14:tracePt t="51526" x="1593850" y="2317750"/>
          <p14:tracePt t="51542" x="1600200" y="2286000"/>
          <p14:tracePt t="51559" x="1619250" y="2254250"/>
          <p14:tracePt t="51576" x="1638300" y="2190750"/>
          <p14:tracePt t="51593" x="1663700" y="2139950"/>
          <p14:tracePt t="51610" x="1720850" y="1943100"/>
          <p14:tracePt t="51627" x="1746250" y="1885950"/>
          <p14:tracePt t="51643" x="1752600" y="1847850"/>
          <p14:tracePt t="51643" x="1771650" y="1816100"/>
          <p14:tracePt t="51660" x="1784350" y="1765300"/>
          <p14:tracePt t="51676" x="1790700" y="1733550"/>
          <p14:tracePt t="51693" x="1797050" y="1720850"/>
          <p14:tracePt t="51710" x="1803400" y="1701800"/>
          <p14:tracePt t="51726" x="1816100" y="1676400"/>
          <p14:tracePt t="51742" x="1822450" y="1644650"/>
          <p14:tracePt t="51759" x="1841500" y="1568450"/>
          <p14:tracePt t="51776" x="1854200" y="1549400"/>
          <p14:tracePt t="51793" x="1854200" y="1536700"/>
          <p14:tracePt t="51809" x="1866900" y="1511300"/>
          <p14:tracePt t="51826" x="1866900" y="1485900"/>
          <p14:tracePt t="51844" x="1879600" y="1460500"/>
          <p14:tracePt t="51859" x="1892300" y="1441450"/>
          <p14:tracePt t="51876" x="1898650" y="1435100"/>
          <p14:tracePt t="51893" x="1898650" y="1428750"/>
          <p14:tracePt t="51940" x="1911350" y="1422400"/>
          <p14:tracePt t="51948" x="1911350" y="1416050"/>
          <p14:tracePt t="51964" x="1911350" y="1403350"/>
          <p14:tracePt t="52060" x="1911350" y="1390650"/>
          <p14:tracePt t="52076" x="1924050" y="1377950"/>
          <p14:tracePt t="52180" x="1924050" y="1416050"/>
          <p14:tracePt t="52190" x="1924050" y="1428750"/>
          <p14:tracePt t="52192" x="1930400" y="1454150"/>
          <p14:tracePt t="52212" x="1930400" y="1492250"/>
          <p14:tracePt t="52226" x="1936750" y="1504950"/>
          <p14:tracePt t="52228" x="1936750" y="1543050"/>
          <p14:tracePt t="52228" x="1943100" y="1555750"/>
          <p14:tracePt t="52244" x="1943100" y="1587500"/>
          <p14:tracePt t="52277" x="1943100" y="1619250"/>
          <p14:tracePt t="52281" x="1949450" y="1644650"/>
          <p14:tracePt t="52294" x="1949450" y="1651000"/>
          <p14:tracePt t="52312" x="1949450" y="1657350"/>
          <p14:tracePt t="52328" x="1949450" y="1663700"/>
          <p14:tracePt t="52343" x="1949450" y="1670050"/>
          <p14:tracePt t="52388" x="1949450" y="1676400"/>
          <p14:tracePt t="53268" x="1949450" y="1682750"/>
          <p14:tracePt t="53276" x="1955800" y="1708150"/>
          <p14:tracePt t="53276" x="1981200" y="1771650"/>
          <p14:tracePt t="53295" x="2019300" y="1847850"/>
          <p14:tracePt t="53312" x="2057400" y="1924050"/>
          <p14:tracePt t="53329" x="2095500" y="2032000"/>
          <p14:tracePt t="53346" x="2139950" y="2133600"/>
          <p14:tracePt t="53362" x="2184400" y="2241550"/>
          <p14:tracePt t="53378" x="2228850" y="2336800"/>
          <p14:tracePt t="53396" x="2266950" y="2432050"/>
          <p14:tracePt t="53412" x="2286000" y="2482850"/>
          <p14:tracePt t="53428" x="2292350" y="2508250"/>
          <p14:tracePt t="53445" x="2292350" y="2546350"/>
          <p14:tracePt t="53462" x="2298700" y="2559050"/>
          <p14:tracePt t="53479" x="2305050" y="2584450"/>
          <p14:tracePt t="53495" x="2305050" y="2590800"/>
          <p14:tracePt t="53513" x="2305050" y="2616200"/>
          <p14:tracePt t="53529" x="2305050" y="2635250"/>
          <p14:tracePt t="53545" x="2311400" y="2673350"/>
          <p14:tracePt t="53562" x="2311400" y="2711450"/>
          <p14:tracePt t="53580" x="2317750" y="2730500"/>
          <p14:tracePt t="53596" x="2317750" y="2762250"/>
          <p14:tracePt t="53612" x="2330450" y="2806700"/>
          <p14:tracePt t="53629" x="2343150" y="2851150"/>
          <p14:tracePt t="53645" x="2349500" y="2882900"/>
          <p14:tracePt t="53663" x="2355850" y="2914650"/>
          <p14:tracePt t="53680" x="2362200" y="2927350"/>
          <p14:tracePt t="53696" x="2362200" y="2933700"/>
          <p14:tracePt t="53713" x="2368550" y="2933700"/>
          <p14:tracePt t="53729" x="2368550" y="2940050"/>
          <p14:tracePt t="53746" x="2368550" y="2952750"/>
          <p14:tracePt t="53762" x="2368550" y="2959100"/>
          <p14:tracePt t="53779" x="2374900" y="2978150"/>
          <p14:tracePt t="53798" x="2374900" y="2984500"/>
          <p14:tracePt t="53813" x="2374900" y="2990850"/>
          <p14:tracePt t="53830" x="2381250" y="2990850"/>
          <p14:tracePt t="54172" x="2381250" y="2959100"/>
          <p14:tracePt t="54180" x="2381250" y="2933700"/>
          <p14:tracePt t="54197" x="2381250" y="2921000"/>
          <p14:tracePt t="54198" x="2381250" y="2908300"/>
          <p14:tracePt t="54214" x="2381250" y="2895600"/>
          <p14:tracePt t="54230" x="2381250" y="2832100"/>
          <p14:tracePt t="54248" x="2374900" y="2743200"/>
          <p14:tracePt t="54263" x="2362200" y="2641600"/>
          <p14:tracePt t="54280" x="2362200" y="2609850"/>
          <p14:tracePt t="54297" x="2362200" y="2597150"/>
          <p14:tracePt t="54314" x="2362200" y="2578100"/>
          <p14:tracePt t="54330" x="2362200" y="2489200"/>
          <p14:tracePt t="54347" x="2349500" y="2400300"/>
          <p14:tracePt t="54363" x="2336800" y="2254250"/>
          <p14:tracePt t="54381" x="2336800" y="2197100"/>
          <p14:tracePt t="54397" x="2330450" y="2165350"/>
          <p14:tracePt t="54414" x="2330450" y="2152650"/>
          <p14:tracePt t="54430" x="2330450" y="2133600"/>
          <p14:tracePt t="54447" x="2330450" y="2114550"/>
          <p14:tracePt t="54464" x="2330450" y="2089150"/>
          <p14:tracePt t="54480" x="2330450" y="2038350"/>
          <p14:tracePt t="54497" x="2330450" y="2012950"/>
          <p14:tracePt t="54513" x="2330450" y="1993900"/>
          <p14:tracePt t="54530" x="2330450" y="1968500"/>
          <p14:tracePt t="54547" x="2324100" y="1936750"/>
          <p14:tracePt t="54564" x="2324100" y="1892300"/>
          <p14:tracePt t="54581" x="2324100" y="1854200"/>
          <p14:tracePt t="54598" x="2317750" y="1835150"/>
          <p14:tracePt t="54614" x="2317750" y="1822450"/>
          <p14:tracePt t="54631" x="2317750" y="1784350"/>
          <p14:tracePt t="54647" x="2317750" y="1752600"/>
          <p14:tracePt t="54664" x="2317750" y="1720850"/>
          <p14:tracePt t="54681" x="2317750" y="1689100"/>
          <p14:tracePt t="54698" x="2317750" y="1644650"/>
          <p14:tracePt t="54714" x="2324100" y="1587500"/>
          <p14:tracePt t="54732" x="2324100" y="1581150"/>
          <p14:tracePt t="55116" x="2324100" y="1587500"/>
          <p14:tracePt t="55125" x="2324100" y="1600200"/>
          <p14:tracePt t="55140" x="2324100" y="1612900"/>
          <p14:tracePt t="55148" x="2324100" y="1631950"/>
          <p14:tracePt t="55163" x="2324100" y="1663700"/>
          <p14:tracePt t="55188" x="2324100" y="1676400"/>
          <p14:tracePt t="55196" x="2324100" y="1689100"/>
          <p14:tracePt t="55204" x="2324100" y="1701800"/>
          <p14:tracePt t="55220" x="2317750" y="1714500"/>
          <p14:tracePt t="55244" x="2317750" y="1727200"/>
          <p14:tracePt t="55249" x="2317750" y="1739900"/>
          <p14:tracePt t="55266" x="2311400" y="1752600"/>
          <p14:tracePt t="55282" x="2311400" y="1758950"/>
          <p14:tracePt t="55298" x="2311400" y="1765300"/>
          <p14:tracePt t="55607" x="0" y="0"/>
        </p14:tracePtLst>
        <p14:tracePtLst>
          <p14:tracePt t="61398" x="5295900" y="2876550"/>
          <p14:tracePt t="61415" x="5289550" y="2876550"/>
          <p14:tracePt t="61427" x="5283200" y="2876550"/>
          <p14:tracePt t="61435" x="5276850" y="2876550"/>
          <p14:tracePt t="61443" x="5270500" y="2876550"/>
          <p14:tracePt t="61451" x="5264150" y="2876550"/>
          <p14:tracePt t="61459" x="5213350" y="2889250"/>
          <p14:tracePt t="61483" x="5187950" y="2901950"/>
          <p14:tracePt t="61492" x="5143500" y="2914650"/>
          <p14:tracePt t="61510" x="5073650" y="2927350"/>
          <p14:tracePt t="61526" x="4965700" y="2940050"/>
          <p14:tracePt t="61542" x="4813300" y="2952750"/>
          <p14:tracePt t="61559" x="4724400" y="2952750"/>
          <p14:tracePt t="61575" x="4159250" y="2933700"/>
          <p14:tracePt t="61592" x="4019550" y="2927350"/>
          <p14:tracePt t="61609" x="3886200" y="2927350"/>
          <p14:tracePt t="61625" x="3816350" y="2927350"/>
          <p14:tracePt t="61642" x="3721100" y="2927350"/>
          <p14:tracePt t="61659" x="3657600" y="2914650"/>
          <p14:tracePt t="61676" x="3517900" y="2895600"/>
          <p14:tracePt t="61693" x="3409950" y="2863850"/>
          <p14:tracePt t="61709" x="3308350" y="2838450"/>
          <p14:tracePt t="61725" x="3187700" y="2825750"/>
          <p14:tracePt t="61742" x="3022600" y="2813050"/>
          <p14:tracePt t="61759" x="2978150" y="2806700"/>
          <p14:tracePt t="61775" x="2508250" y="2774950"/>
          <p14:tracePt t="61793" x="2184400" y="2749550"/>
          <p14:tracePt t="61809" x="1835150" y="2730500"/>
          <p14:tracePt t="61826" x="1733550" y="2730500"/>
          <p14:tracePt t="61842" x="1581150" y="2730500"/>
          <p14:tracePt t="61859" x="1447800" y="2724150"/>
          <p14:tracePt t="61876" x="1352550" y="2724150"/>
          <p14:tracePt t="61893" x="1257300" y="2705100"/>
          <p14:tracePt t="61909" x="1136650" y="2692400"/>
          <p14:tracePt t="61926" x="1098550" y="2692400"/>
          <p14:tracePt t="61942" x="1060450" y="2692400"/>
          <p14:tracePt t="61959" x="1035050" y="2686050"/>
          <p14:tracePt t="61975" x="901700" y="2679700"/>
          <p14:tracePt t="61992" x="812800" y="2679700"/>
          <p14:tracePt t="62009" x="609600" y="2667000"/>
          <p14:tracePt t="62026" x="514350" y="2667000"/>
          <p14:tracePt t="62043" x="412750" y="2667000"/>
          <p14:tracePt t="62060" x="323850" y="2667000"/>
          <p14:tracePt t="62076" x="247650" y="2673350"/>
          <p14:tracePt t="62093" x="165100" y="2673350"/>
          <p14:tracePt t="62110" x="69850" y="2679700"/>
          <p14:tracePt t="62127" x="12700" y="2692400"/>
          <p14:tracePt t="62143" x="0" y="2711450"/>
          <p14:tracePt t="62160" x="0" y="2730500"/>
          <p14:tracePt t="62176" x="0" y="2794000"/>
          <p14:tracePt t="62193" x="0" y="2851150"/>
          <p14:tracePt t="62210" x="0" y="2889250"/>
          <p14:tracePt t="62227" x="0" y="2921000"/>
          <p14:tracePt t="62243" x="0" y="2952750"/>
          <p14:tracePt t="62260" x="0" y="2990850"/>
          <p14:tracePt t="62276" x="0" y="3028950"/>
          <p14:tracePt t="62294" x="25400" y="3111500"/>
          <p14:tracePt t="62310" x="44450" y="3162300"/>
          <p14:tracePt t="62328" x="82550" y="3238500"/>
          <p14:tracePt t="62343" x="127000" y="3321050"/>
          <p14:tracePt t="62361" x="158750" y="3371850"/>
          <p14:tracePt t="62376" x="254000" y="3505200"/>
          <p14:tracePt t="62393" x="311150" y="3562350"/>
          <p14:tracePt t="62410" x="482600" y="3676650"/>
          <p14:tracePt t="62427" x="679450" y="3752850"/>
          <p14:tracePt t="62444" x="990600" y="3841750"/>
          <p14:tracePt t="62460" x="1339850" y="3917950"/>
          <p14:tracePt t="62477" x="1790700" y="3994150"/>
          <p14:tracePt t="62494" x="2247900" y="4051300"/>
          <p14:tracePt t="62511" x="3340100" y="4133850"/>
          <p14:tracePt t="62527" x="3848100" y="4146550"/>
          <p14:tracePt t="62543" x="4470400" y="4140200"/>
          <p14:tracePt t="62560" x="4743450" y="4121150"/>
          <p14:tracePt t="62577" x="5467350" y="4089400"/>
          <p14:tracePt t="62595" x="5918200" y="4013200"/>
          <p14:tracePt t="62610" x="6057900" y="3949700"/>
          <p14:tracePt t="62627" x="6165850" y="3898900"/>
          <p14:tracePt t="62643" x="6280150" y="3810000"/>
          <p14:tracePt t="62660" x="6343650" y="3784600"/>
          <p14:tracePt t="62677" x="6432550" y="3714750"/>
          <p14:tracePt t="62694" x="6470650" y="3683000"/>
          <p14:tracePt t="62710" x="6508750" y="3644900"/>
          <p14:tracePt t="62727" x="6521450" y="3632200"/>
          <p14:tracePt t="62744" x="6553200" y="3606800"/>
          <p14:tracePt t="62760" x="6578600" y="3575050"/>
          <p14:tracePt t="62777" x="6578600" y="3454400"/>
          <p14:tracePt t="62796" x="6565900" y="3416300"/>
          <p14:tracePt t="62810" x="6546850" y="3352800"/>
          <p14:tracePt t="62827" x="6534150" y="3327400"/>
          <p14:tracePt t="62844" x="6521450" y="3302000"/>
          <p14:tracePt t="62861" x="6483350" y="3257550"/>
          <p14:tracePt t="62877" x="6426200" y="3206750"/>
          <p14:tracePt t="62894" x="6324600" y="3143250"/>
          <p14:tracePt t="62911" x="6210300" y="3067050"/>
          <p14:tracePt t="62928" x="6038850" y="2965450"/>
          <p14:tracePt t="62944" x="5854700" y="2882900"/>
          <p14:tracePt t="62961" x="5765800" y="2838450"/>
          <p14:tracePt t="62977" x="5359400" y="2641600"/>
          <p14:tracePt t="62994" x="5264150" y="2609850"/>
          <p14:tracePt t="63011" x="5118100" y="2571750"/>
          <p14:tracePt t="63028" x="4959350" y="2546350"/>
          <p14:tracePt t="63044" x="4775200" y="2527300"/>
          <p14:tracePt t="63061" x="4540250" y="2508250"/>
          <p14:tracePt t="63078" x="4191000" y="2495550"/>
          <p14:tracePt t="63097" x="3987800" y="2482850"/>
          <p14:tracePt t="63111" x="3886200" y="2482850"/>
          <p14:tracePt t="63128" x="3835400" y="2482850"/>
          <p14:tracePt t="63146" x="3778250" y="2489200"/>
          <p14:tracePt t="63161" x="3695700" y="2495550"/>
          <p14:tracePt t="63178" x="3619500" y="2495550"/>
          <p14:tracePt t="63195" x="3454400" y="2514600"/>
          <p14:tracePt t="63211" x="3365500" y="2520950"/>
          <p14:tracePt t="63228" x="3295650" y="2527300"/>
          <p14:tracePt t="63245" x="3175000" y="2533650"/>
          <p14:tracePt t="63262" x="3086100" y="2540000"/>
          <p14:tracePt t="63278" x="3016250" y="2552700"/>
          <p14:tracePt t="63295" x="2927350" y="2559050"/>
          <p14:tracePt t="63312" x="2851150" y="2571750"/>
          <p14:tracePt t="63328" x="2730500" y="2578100"/>
          <p14:tracePt t="63345" x="2616200" y="2590800"/>
          <p14:tracePt t="63361" x="2444750" y="2609850"/>
          <p14:tracePt t="63378" x="2324100" y="2628900"/>
          <p14:tracePt t="63394" x="2089150" y="2660650"/>
          <p14:tracePt t="63411" x="1955800" y="2679700"/>
          <p14:tracePt t="63428" x="1809750" y="2692400"/>
          <p14:tracePt t="63445" x="1689100" y="2711450"/>
          <p14:tracePt t="63462" x="1619250" y="2724150"/>
          <p14:tracePt t="63478" x="1555750" y="2730500"/>
          <p14:tracePt t="63497" x="1492250" y="2743200"/>
          <p14:tracePt t="63512" x="1327150" y="2768600"/>
          <p14:tracePt t="63534" x="1282700" y="2768600"/>
          <p14:tracePt t="63545" x="1168400" y="2781300"/>
          <p14:tracePt t="63562" x="1016000" y="2806700"/>
          <p14:tracePt t="63562" x="965200" y="2806700"/>
          <p14:tracePt t="63579" x="869950" y="2819400"/>
          <p14:tracePt t="63596" x="800100" y="2825750"/>
          <p14:tracePt t="63612" x="711200" y="2838450"/>
          <p14:tracePt t="63629" x="615950" y="2863850"/>
          <p14:tracePt t="63646" x="527050" y="2870200"/>
          <p14:tracePt t="63662" x="419100" y="2889250"/>
          <p14:tracePt t="63678" x="330200" y="2895600"/>
          <p14:tracePt t="63695" x="292100" y="2914650"/>
          <p14:tracePt t="63712" x="254000" y="2927350"/>
          <p14:tracePt t="63729" x="241300" y="2933700"/>
          <p14:tracePt t="63745" x="228600" y="2933700"/>
          <p14:tracePt t="63762" x="222250" y="2940050"/>
          <p14:tracePt t="63779" x="215900" y="2952750"/>
          <p14:tracePt t="63796" x="196850" y="2971800"/>
          <p14:tracePt t="63813" x="171450" y="2997200"/>
          <p14:tracePt t="63829" x="152400" y="3035300"/>
          <p14:tracePt t="63846" x="139700" y="3060700"/>
          <p14:tracePt t="63863" x="127000" y="3117850"/>
          <p14:tracePt t="63879" x="120650" y="3155950"/>
          <p14:tracePt t="63896" x="120650" y="3200400"/>
          <p14:tracePt t="63912" x="120650" y="3244850"/>
          <p14:tracePt t="63929" x="146050" y="3282950"/>
          <p14:tracePt t="63946" x="165100" y="3308350"/>
          <p14:tracePt t="63963" x="209550" y="3352800"/>
          <p14:tracePt t="63979" x="241300" y="3390900"/>
          <p14:tracePt t="63996" x="279400" y="3422650"/>
          <p14:tracePt t="64012" x="323850" y="3467100"/>
          <p14:tracePt t="64030" x="400050" y="3492500"/>
          <p14:tracePt t="64046" x="438150" y="3505200"/>
          <p14:tracePt t="64062" x="514350" y="3517900"/>
          <p14:tracePt t="64080" x="622300" y="3556000"/>
          <p14:tracePt t="64096" x="755650" y="3594100"/>
          <p14:tracePt t="64113" x="977900" y="3651250"/>
          <p14:tracePt t="64129" x="1289050" y="3676650"/>
          <p14:tracePt t="64146" x="1536700" y="3695700"/>
          <p14:tracePt t="64163" x="1905000" y="3721100"/>
          <p14:tracePt t="64179" x="1987550" y="3721100"/>
          <p14:tracePt t="64196" x="2076450" y="3733800"/>
          <p14:tracePt t="64213" x="2133600" y="3733800"/>
          <p14:tracePt t="64230" x="2254250" y="3733800"/>
          <p14:tracePt t="64246" x="2368550" y="3721100"/>
          <p14:tracePt t="64263" x="2470150" y="3702050"/>
          <p14:tracePt t="64281" x="2559050" y="3676650"/>
          <p14:tracePt t="64296" x="2628900" y="3670300"/>
          <p14:tracePt t="64314" x="2838450" y="3657600"/>
          <p14:tracePt t="64330" x="2959100" y="3663950"/>
          <p14:tracePt t="64346" x="3079750" y="3670300"/>
          <p14:tracePt t="64364" x="3302000" y="3676650"/>
          <p14:tracePt t="64380" x="3429000" y="3638550"/>
          <p14:tracePt t="64397" x="3676650" y="3594100"/>
          <p14:tracePt t="64413" x="3727450" y="3568700"/>
          <p14:tracePt t="64430" x="3752850" y="3562350"/>
          <p14:tracePt t="64447" x="3778250" y="3556000"/>
          <p14:tracePt t="64464" x="3829050" y="3543300"/>
          <p14:tracePt t="64480" x="3886200" y="3530600"/>
          <p14:tracePt t="64497" x="3937000" y="3511550"/>
          <p14:tracePt t="64513" x="3975100" y="3479800"/>
          <p14:tracePt t="64530" x="4000500" y="3441700"/>
          <p14:tracePt t="64547" x="4025900" y="3397250"/>
          <p14:tracePt t="64564" x="4038600" y="3359150"/>
          <p14:tracePt t="64579" x="4051300" y="3340100"/>
          <p14:tracePt t="64597" x="4064000" y="3302000"/>
          <p14:tracePt t="64613" x="4083050" y="3276600"/>
          <p14:tracePt t="64630" x="4083050" y="3257550"/>
          <p14:tracePt t="64647" x="4083050" y="3251200"/>
          <p14:tracePt t="64663" x="4089400" y="3238500"/>
          <p14:tracePt t="64680" x="4089400" y="3219450"/>
          <p14:tracePt t="64697" x="4089400" y="3187700"/>
          <p14:tracePt t="64713" x="4089400" y="3155950"/>
          <p14:tracePt t="64732" x="4089400" y="3149600"/>
          <p14:tracePt t="64747" x="4083050" y="3130550"/>
          <p14:tracePt t="64763" x="4076700" y="3111500"/>
          <p14:tracePt t="64780" x="4076700" y="3105150"/>
          <p14:tracePt t="64798" x="4070350" y="3086100"/>
          <p14:tracePt t="64835" x="4064000" y="3079750"/>
          <p14:tracePt t="64847" x="4044950" y="3073400"/>
          <p14:tracePt t="64850" x="4038600" y="3073400"/>
          <p14:tracePt t="64864" x="3975100" y="3041650"/>
          <p14:tracePt t="64881" x="3930650" y="3022600"/>
          <p14:tracePt t="64898" x="3867150" y="3009900"/>
          <p14:tracePt t="64914" x="3765550" y="2990850"/>
          <p14:tracePt t="64931" x="3632200" y="2971800"/>
          <p14:tracePt t="64948" x="3562350" y="2965450"/>
          <p14:tracePt t="64965" x="3213100" y="2952750"/>
          <p14:tracePt t="64981" x="2857500" y="2952750"/>
          <p14:tracePt t="64998" x="2622550" y="2959100"/>
          <p14:tracePt t="65014" x="2413000" y="2965450"/>
          <p14:tracePt t="65032" x="2190750" y="2984500"/>
          <p14:tracePt t="65048" x="1993900" y="3009900"/>
          <p14:tracePt t="65064" x="1847850" y="3028950"/>
          <p14:tracePt t="65081" x="1739900" y="3035300"/>
          <p14:tracePt t="65099" x="1574800" y="3054350"/>
          <p14:tracePt t="65115" x="1441450" y="3054350"/>
          <p14:tracePt t="65132" x="1352550" y="3060700"/>
          <p14:tracePt t="65148" x="1301750" y="3060700"/>
          <p14:tracePt t="65165" x="1143000" y="3086100"/>
          <p14:tracePt t="65182" x="1035050" y="3105150"/>
          <p14:tracePt t="65198" x="920750" y="3117850"/>
          <p14:tracePt t="65215" x="781050" y="3124200"/>
          <p14:tracePt t="65231" x="723900" y="3136900"/>
          <p14:tracePt t="65248" x="704850" y="3143250"/>
          <p14:tracePt t="65291" x="698500" y="3149600"/>
          <p14:tracePt t="65297" x="698500" y="3162300"/>
          <p14:tracePt t="65323" x="685800" y="3168650"/>
          <p14:tracePt t="65331" x="679450" y="3187700"/>
          <p14:tracePt t="65347" x="679450" y="3206750"/>
          <p14:tracePt t="65373" x="679450" y="3276600"/>
          <p14:tracePt t="65379" x="679450" y="3282950"/>
          <p14:tracePt t="65385" x="692150" y="3321050"/>
          <p14:tracePt t="65398" x="711200" y="3352800"/>
          <p14:tracePt t="65415" x="736600" y="3365500"/>
          <p14:tracePt t="65431" x="768350" y="3371850"/>
          <p14:tracePt t="65448" x="806450" y="3390900"/>
          <p14:tracePt t="65464" x="863600" y="3409950"/>
          <p14:tracePt t="65482" x="946150" y="3422650"/>
          <p14:tracePt t="65499" x="1085850" y="3429000"/>
          <p14:tracePt t="65515" x="1187450" y="3448050"/>
          <p14:tracePt t="65532" x="1276350" y="3454400"/>
          <p14:tracePt t="65548" x="1447800" y="3473450"/>
          <p14:tracePt t="65565" x="1530350" y="3486150"/>
          <p14:tracePt t="65582" x="1581150" y="3486150"/>
          <p14:tracePt t="65598" x="1625600" y="3486150"/>
          <p14:tracePt t="65615" x="1663700" y="3486150"/>
          <p14:tracePt t="65632" x="1682750" y="3486150"/>
          <p14:tracePt t="65648" x="1714500" y="3479800"/>
          <p14:tracePt t="65665" x="1746250" y="3479800"/>
          <p14:tracePt t="65682" x="1822450" y="3473450"/>
          <p14:tracePt t="65699" x="1936750" y="3460750"/>
          <p14:tracePt t="65717" x="2012950" y="3454400"/>
          <p14:tracePt t="65732" x="2178050" y="3460750"/>
          <p14:tracePt t="65749" x="2317750" y="3479800"/>
          <p14:tracePt t="65767" x="2419350" y="3486150"/>
          <p14:tracePt t="65782" x="2533650" y="3486150"/>
          <p14:tracePt t="65799" x="2635250" y="3486150"/>
          <p14:tracePt t="65816" x="2705100" y="3486150"/>
          <p14:tracePt t="65833" x="2749550" y="3479800"/>
          <p14:tracePt t="65850" x="2762250" y="3479800"/>
          <p14:tracePt t="65866" x="2781300" y="3479800"/>
          <p14:tracePt t="65882" x="2800350" y="3479800"/>
          <p14:tracePt t="65899" x="2844800" y="3479800"/>
          <p14:tracePt t="65916" x="2901950" y="3479800"/>
          <p14:tracePt t="65933" x="2946400" y="3479800"/>
          <p14:tracePt t="65949" x="3003550" y="3473450"/>
          <p14:tracePt t="65966" x="3060700" y="3473450"/>
          <p14:tracePt t="65983" x="3143250" y="3473450"/>
          <p14:tracePt t="65999" x="3219450" y="3473450"/>
          <p14:tracePt t="66016" x="3289300" y="3467100"/>
          <p14:tracePt t="66033" x="3359150" y="3454400"/>
          <p14:tracePt t="66049" x="3492500" y="3422650"/>
          <p14:tracePt t="66066" x="3562350" y="3403600"/>
          <p14:tracePt t="66083" x="3606800" y="3390900"/>
          <p14:tracePt t="66100" x="3644900" y="3384550"/>
          <p14:tracePt t="66116" x="3663950" y="3378200"/>
          <p14:tracePt t="66133" x="3721100" y="3371850"/>
          <p14:tracePt t="66150" x="3759200" y="3371850"/>
          <p14:tracePt t="66166" x="3803650" y="3359150"/>
          <p14:tracePt t="66183" x="3829050" y="3359150"/>
          <p14:tracePt t="66200" x="3898900" y="3352800"/>
          <p14:tracePt t="66216" x="3937000" y="3346450"/>
          <p14:tracePt t="66233" x="3987800" y="3340100"/>
          <p14:tracePt t="66250" x="4025900" y="3321050"/>
          <p14:tracePt t="66267" x="4064000" y="3289300"/>
          <p14:tracePt t="66283" x="4089400" y="3270250"/>
          <p14:tracePt t="66300" x="4095750" y="3263900"/>
          <p14:tracePt t="66339" x="4095750" y="3257550"/>
          <p14:tracePt t="66347" x="4102100" y="3251200"/>
          <p14:tracePt t="66363" x="4102100" y="3244850"/>
          <p14:tracePt t="66371" x="4114800" y="3200400"/>
          <p14:tracePt t="66385" x="4114800" y="3162300"/>
          <p14:tracePt t="66400" x="4121150" y="3136900"/>
          <p14:tracePt t="66417" x="4121150" y="3124200"/>
          <p14:tracePt t="66433" x="4121150" y="3105150"/>
          <p14:tracePt t="66477" x="4121150" y="3098800"/>
          <p14:tracePt t="66492" x="4114800" y="3092450"/>
          <p14:tracePt t="66516" x="4114800" y="3086100"/>
          <p14:tracePt t="66524" x="4095750" y="3086100"/>
          <p14:tracePt t="66532" x="4083050" y="3086100"/>
          <p14:tracePt t="66540" x="4051300" y="3079750"/>
          <p14:tracePt t="66550" x="3949700" y="3060700"/>
          <p14:tracePt t="66569" x="3841750" y="3048000"/>
          <p14:tracePt t="66584" x="3689350" y="3035300"/>
          <p14:tracePt t="66602" x="3524250" y="3016250"/>
          <p14:tracePt t="66619" x="3251200" y="2997200"/>
          <p14:tracePt t="66634" x="3111500" y="2990850"/>
          <p14:tracePt t="66651" x="2933700" y="2978150"/>
          <p14:tracePt t="66668" x="2825750" y="2971800"/>
          <p14:tracePt t="66685" x="2724150" y="2971800"/>
          <p14:tracePt t="66701" x="2597150" y="2971800"/>
          <p14:tracePt t="66718" x="2419350" y="2978150"/>
          <p14:tracePt t="66735" x="2336800" y="2984500"/>
          <p14:tracePt t="66752" x="2241550" y="2990850"/>
          <p14:tracePt t="66768" x="2152650" y="2997200"/>
          <p14:tracePt t="66785" x="2051050" y="3003550"/>
          <p14:tracePt t="66803" x="1981200" y="3009900"/>
          <p14:tracePt t="66834" x="1860550" y="3022600"/>
          <p14:tracePt t="66835" x="1809750" y="3035300"/>
          <p14:tracePt t="66852" x="1733550" y="3041650"/>
          <p14:tracePt t="66869" x="1676400" y="3048000"/>
          <p14:tracePt t="66885" x="1625600" y="3054350"/>
          <p14:tracePt t="66902" x="1612900" y="3054350"/>
          <p14:tracePt t="66919" x="1600200" y="3060700"/>
          <p14:tracePt t="66935" x="1593850" y="3067050"/>
          <p14:tracePt t="66980" x="1581150" y="3067050"/>
          <p14:tracePt t="66988" x="1581150" y="3073400"/>
          <p14:tracePt t="67036" x="1581150" y="3079750"/>
          <p14:tracePt t="67045" x="1581150" y="3092450"/>
          <p14:tracePt t="67052" x="1574800" y="3098800"/>
          <p14:tracePt t="67068" x="1568450" y="3098800"/>
          <p14:tracePt t="67116" x="1568450" y="3111500"/>
          <p14:tracePt t="67156" x="1568450" y="3117850"/>
          <p14:tracePt t="67165" x="1568450" y="3124200"/>
          <p14:tracePt t="67172" x="1568450" y="3136900"/>
          <p14:tracePt t="67180" x="1581150" y="3136900"/>
          <p14:tracePt t="67188" x="1581150" y="3143250"/>
          <p14:tracePt t="67203" x="1593850" y="3155950"/>
          <p14:tracePt t="67219" x="1631950" y="3187700"/>
          <p14:tracePt t="67236" x="1708150" y="3257550"/>
          <p14:tracePt t="67252" x="1797050" y="3314700"/>
          <p14:tracePt t="67269" x="1911350" y="3352800"/>
          <p14:tracePt t="67286" x="2012950" y="3397250"/>
          <p14:tracePt t="67302" x="2114550" y="3422650"/>
          <p14:tracePt t="67319" x="2222500" y="3441700"/>
          <p14:tracePt t="67336" x="2298700" y="3467100"/>
          <p14:tracePt t="67353" x="2508250" y="3511550"/>
          <p14:tracePt t="67369" x="2565400" y="3524250"/>
          <p14:tracePt t="67387" x="2616200" y="3524250"/>
          <p14:tracePt t="67403" x="2667000" y="3530600"/>
          <p14:tracePt t="67419" x="2749550" y="3536950"/>
          <p14:tracePt t="67436" x="2914650" y="3543300"/>
          <p14:tracePt t="67452" x="3016250" y="3536950"/>
          <p14:tracePt t="67471" x="3111500" y="3511550"/>
          <p14:tracePt t="67486" x="3162300" y="3511550"/>
          <p14:tracePt t="67503" x="3213100" y="3498850"/>
          <p14:tracePt t="67519" x="3282950" y="3492500"/>
          <p14:tracePt t="67536" x="3321050" y="3473450"/>
          <p14:tracePt t="67553" x="3365500" y="3460750"/>
          <p14:tracePt t="67570" x="3390900" y="3441700"/>
          <p14:tracePt t="67586" x="3435350" y="3416300"/>
          <p14:tracePt t="67603" x="3492500" y="3378200"/>
          <p14:tracePt t="67621" x="3511550" y="3371850"/>
          <p14:tracePt t="67636" x="3524250" y="3365500"/>
          <p14:tracePt t="67653" x="3549650" y="3359150"/>
          <p14:tracePt t="67670" x="3587750" y="3346450"/>
          <p14:tracePt t="67687" x="3632200" y="3333750"/>
          <p14:tracePt t="67703" x="3721100" y="3321050"/>
          <p14:tracePt t="67720" x="3784600" y="3302000"/>
          <p14:tracePt t="67736" x="3835400" y="3295650"/>
          <p14:tracePt t="67753" x="3879850" y="3295650"/>
          <p14:tracePt t="67770" x="3898900" y="3295650"/>
          <p14:tracePt t="67788" x="3905250" y="3295650"/>
          <p14:tracePt t="67803" x="3930650" y="3282950"/>
          <p14:tracePt t="67820" x="3956050" y="3276600"/>
          <p14:tracePt t="67837" x="3962400" y="3270250"/>
          <p14:tracePt t="67853" x="3981450" y="3257550"/>
          <p14:tracePt t="67871" x="3987800" y="3251200"/>
          <p14:tracePt t="67887" x="4000500" y="3238500"/>
          <p14:tracePt t="67904" x="4019550" y="3225800"/>
          <p14:tracePt t="67920" x="4025900" y="3225800"/>
          <p14:tracePt t="68044" x="4025900" y="3219450"/>
          <p14:tracePt t="68140" x="4019550" y="3219450"/>
          <p14:tracePt t="68154" x="4006850" y="3219450"/>
          <p14:tracePt t="68164" x="4000500" y="3219450"/>
          <p14:tracePt t="68172" x="3956050" y="3225800"/>
          <p14:tracePt t="68188" x="3771900" y="3225800"/>
          <p14:tracePt t="68204" x="3282950" y="3225800"/>
          <p14:tracePt t="68221" x="2959100" y="3213100"/>
          <p14:tracePt t="68238" x="2724150" y="3200400"/>
          <p14:tracePt t="68254" x="2476500" y="3200400"/>
          <p14:tracePt t="68271" x="2324100" y="3200400"/>
          <p14:tracePt t="68288" x="2266950" y="3200400"/>
          <p14:tracePt t="68788" x="2273300" y="3200400"/>
          <p14:tracePt t="68804" x="2286000" y="3200400"/>
          <p14:tracePt t="68836" x="2292350" y="3200400"/>
          <p14:tracePt t="68844" x="2292350" y="3206750"/>
          <p14:tracePt t="68860" x="2298700" y="3213100"/>
          <p14:tracePt t="68872" x="2298700" y="3219450"/>
          <p14:tracePt t="68876" x="2298700" y="3238500"/>
          <p14:tracePt t="68892" x="2298700" y="3270250"/>
          <p14:tracePt t="68908" x="2305050" y="3314700"/>
          <p14:tracePt t="68922" x="2311400" y="3333750"/>
          <p14:tracePt t="68940" x="2311400" y="3346450"/>
          <p14:tracePt t="71595" x="2317750" y="3346450"/>
          <p14:tracePt t="71618" x="2324100" y="3346450"/>
          <p14:tracePt t="71619" x="2336800" y="3340100"/>
          <p14:tracePt t="71626" x="2343150" y="3340100"/>
          <p14:tracePt t="71643" x="2355850" y="3333750"/>
          <p14:tracePt t="71659" x="2393950" y="3314700"/>
          <p14:tracePt t="71676" x="2413000" y="3308350"/>
          <p14:tracePt t="71693" x="2419350" y="3308350"/>
          <p14:tracePt t="71836" x="2425700" y="3308350"/>
          <p14:tracePt t="71843" x="2425700" y="3302000"/>
          <p14:tracePt t="71860" x="2432050" y="3295650"/>
          <p14:tracePt t="72059" x="2438400" y="3289300"/>
          <p14:tracePt t="72068" x="2444750" y="3289300"/>
          <p14:tracePt t="72078" x="2457450" y="3276600"/>
          <p14:tracePt t="72086" x="2470150" y="3263900"/>
          <p14:tracePt t="72095" x="2476500" y="3257550"/>
          <p14:tracePt t="72110" x="2508250" y="3232150"/>
          <p14:tracePt t="72127" x="2520950" y="3232150"/>
          <p14:tracePt t="72144" x="2540000" y="3219450"/>
          <p14:tracePt t="72160" x="2552700" y="3206750"/>
          <p14:tracePt t="72177" x="2565400" y="3206750"/>
          <p14:tracePt t="72194" x="2584450" y="3200400"/>
          <p14:tracePt t="72211" x="2603500" y="3194050"/>
          <p14:tracePt t="72227" x="2667000" y="3187700"/>
          <p14:tracePt t="72244" x="2679700" y="3187700"/>
          <p14:tracePt t="72260" x="2768600" y="3181350"/>
          <p14:tracePt t="72277" x="2832100" y="3168650"/>
          <p14:tracePt t="72294" x="2882900" y="3149600"/>
          <p14:tracePt t="72311" x="2965450" y="3124200"/>
          <p14:tracePt t="72327" x="3016250" y="3111500"/>
          <p14:tracePt t="72343" x="3048000" y="3105150"/>
          <p14:tracePt t="72360" x="3079750" y="3105150"/>
          <p14:tracePt t="72377" x="3130550" y="3098800"/>
          <p14:tracePt t="72394" x="3155950" y="3092450"/>
          <p14:tracePt t="72411" x="3187700" y="3086100"/>
          <p14:tracePt t="72428" x="3200400" y="3086100"/>
          <p14:tracePt t="72445" x="3206750" y="3086100"/>
          <p14:tracePt t="72460" x="3295650" y="3067050"/>
          <p14:tracePt t="72478" x="3346450" y="3060700"/>
          <p14:tracePt t="72495" x="3403600" y="3041650"/>
          <p14:tracePt t="72511" x="3467100" y="3028950"/>
          <p14:tracePt t="72528" x="3517900" y="3016250"/>
          <p14:tracePt t="72544" x="3530600" y="3009900"/>
          <p14:tracePt t="72561" x="3549650" y="3003550"/>
          <p14:tracePt t="72577" x="3568700" y="2997200"/>
          <p14:tracePt t="72594" x="3587750" y="2997200"/>
          <p14:tracePt t="72612" x="3606800" y="2997200"/>
          <p14:tracePt t="72629" x="3638550" y="2984500"/>
          <p14:tracePt t="72645" x="3657600" y="2984500"/>
          <p14:tracePt t="72661" x="3702050" y="2978150"/>
          <p14:tracePt t="72678" x="3721100" y="2978150"/>
          <p14:tracePt t="72695" x="3771900" y="2978150"/>
          <p14:tracePt t="72711" x="3835400" y="2997200"/>
          <p14:tracePt t="72728" x="3930650" y="3016250"/>
          <p14:tracePt t="72745" x="4013200" y="3048000"/>
          <p14:tracePt t="72761" x="4089400" y="3073400"/>
          <p14:tracePt t="72779" x="4114800" y="3086100"/>
          <p14:tracePt t="72795" x="4133850" y="3092450"/>
          <p14:tracePt t="72813" x="4146550" y="3111500"/>
          <p14:tracePt t="72828" x="4152900" y="3117850"/>
          <p14:tracePt t="72845" x="4159250" y="3124200"/>
          <p14:tracePt t="72861" x="4178300" y="3149600"/>
          <p14:tracePt t="72878" x="4178300" y="3181350"/>
          <p14:tracePt t="72895" x="4178300" y="3213100"/>
          <p14:tracePt t="72911" x="4184650" y="3232150"/>
          <p14:tracePt t="72929" x="4184650" y="3244850"/>
          <p14:tracePt t="72946" x="4184650" y="3251200"/>
          <p14:tracePt t="72961" x="4184650" y="3257550"/>
          <p14:tracePt t="73028" x="4184650" y="3263900"/>
          <p14:tracePt t="73035" x="4178300" y="3270250"/>
          <p14:tracePt t="73043" x="4171950" y="3276600"/>
          <p14:tracePt t="73059" x="4165600" y="3282950"/>
          <p14:tracePt t="73068" x="4121150" y="3302000"/>
          <p14:tracePt t="73078" x="4064000" y="3327400"/>
          <p14:tracePt t="73095" x="4032250" y="3327400"/>
          <p14:tracePt t="73112" x="3968750" y="3340100"/>
          <p14:tracePt t="73129" x="3924300" y="3346450"/>
          <p14:tracePt t="73146" x="3867150" y="3352800"/>
          <p14:tracePt t="73162" x="3816350" y="3352800"/>
          <p14:tracePt t="73178" x="3740150" y="3352800"/>
          <p14:tracePt t="73195" x="3625850" y="3340100"/>
          <p14:tracePt t="73212" x="3524250" y="3308350"/>
          <p14:tracePt t="73228" x="3479800" y="3289300"/>
          <p14:tracePt t="73245" x="3435350" y="3270250"/>
          <p14:tracePt t="73263" x="3422650" y="3257550"/>
          <p14:tracePt t="73279" x="3416300" y="3257550"/>
          <p14:tracePt t="73296" x="3403600" y="3238500"/>
          <p14:tracePt t="73312" x="3390900" y="3225800"/>
          <p14:tracePt t="73329" x="3384550" y="3206750"/>
          <p14:tracePt t="73346" x="3378200" y="3155950"/>
          <p14:tracePt t="73362" x="3365500" y="3105150"/>
          <p14:tracePt t="73379" x="3346450" y="3022600"/>
          <p14:tracePt t="73396" x="3346450" y="3003550"/>
          <p14:tracePt t="73413" x="3346450" y="2978150"/>
          <p14:tracePt t="73429" x="3346450" y="2971800"/>
          <p14:tracePt t="73446" x="3352800" y="2965450"/>
          <p14:tracePt t="73463" x="3359150" y="2959100"/>
          <p14:tracePt t="73479" x="3371850" y="2952750"/>
          <p14:tracePt t="73496" x="3409950" y="2952750"/>
          <p14:tracePt t="73512" x="3492500" y="2940050"/>
          <p14:tracePt t="73531" x="3594100" y="2940050"/>
          <p14:tracePt t="73547" x="3721100" y="2952750"/>
          <p14:tracePt t="73563" x="3848100" y="2965450"/>
          <p14:tracePt t="73579" x="4000500" y="2990850"/>
          <p14:tracePt t="73596" x="4076700" y="3009900"/>
          <p14:tracePt t="73613" x="4108450" y="3022600"/>
          <p14:tracePt t="73629" x="4140200" y="3035300"/>
          <p14:tracePt t="73667" x="4140200" y="3041650"/>
          <p14:tracePt t="73675" x="4159250" y="3048000"/>
          <p14:tracePt t="73683" x="4191000" y="3092450"/>
          <p14:tracePt t="73697" x="4229100" y="3155950"/>
          <p14:tracePt t="73712" x="4273550" y="3225800"/>
          <p14:tracePt t="73729" x="4330700" y="3308350"/>
          <p14:tracePt t="73745" x="4356100" y="3371850"/>
          <p14:tracePt t="73762" x="4394200" y="3460750"/>
          <p14:tracePt t="73779" x="4425950" y="3530600"/>
          <p14:tracePt t="73796" x="4425950" y="3543300"/>
          <p14:tracePt t="73812" x="4425950" y="3562350"/>
          <p14:tracePt t="73830" x="4425950" y="3594100"/>
          <p14:tracePt t="73846" x="4425950" y="3600450"/>
          <p14:tracePt t="73863" x="4419600" y="3625850"/>
          <p14:tracePt t="73880" x="4400550" y="3644900"/>
          <p14:tracePt t="73897" x="4387850" y="3657600"/>
          <p14:tracePt t="73913" x="4356100" y="3676650"/>
          <p14:tracePt t="73929" x="4298950" y="3689350"/>
          <p14:tracePt t="73947" x="4140200" y="3663950"/>
          <p14:tracePt t="73964" x="3816350" y="3556000"/>
          <p14:tracePt t="73981" x="3695700" y="3511550"/>
          <p14:tracePt t="73997" x="3568700" y="3486150"/>
          <p14:tracePt t="74014" x="3486150" y="3467100"/>
          <p14:tracePt t="74030" x="3454400" y="3454400"/>
          <p14:tracePt t="74047" x="3409950" y="3441700"/>
          <p14:tracePt t="74064" x="3365500" y="3429000"/>
          <p14:tracePt t="74080" x="3321050" y="3416300"/>
          <p14:tracePt t="74097" x="3302000" y="3409950"/>
          <p14:tracePt t="74114" x="3282950" y="3397250"/>
          <p14:tracePt t="74130" x="3238500" y="3378200"/>
          <p14:tracePt t="74147" x="3187700" y="3340100"/>
          <p14:tracePt t="74164" x="3149600" y="3314700"/>
          <p14:tracePt t="74180" x="3136900" y="3308350"/>
          <p14:tracePt t="74197" x="3130550" y="3302000"/>
          <p14:tracePt t="74214" x="3111500" y="3295650"/>
          <p14:tracePt t="74230" x="3098800" y="3295650"/>
          <p14:tracePt t="74247" x="3067050" y="3289300"/>
          <p14:tracePt t="74264" x="3022600" y="3276600"/>
          <p14:tracePt t="74281" x="2965450" y="3270250"/>
          <p14:tracePt t="74300" x="2863850" y="3270250"/>
          <p14:tracePt t="74314" x="2616200" y="3257550"/>
          <p14:tracePt t="74330" x="2406650" y="3238500"/>
          <p14:tracePt t="74348" x="2311400" y="3238500"/>
          <p14:tracePt t="74364" x="2209800" y="3238500"/>
          <p14:tracePt t="74381" x="2133600" y="3232150"/>
          <p14:tracePt t="74398" x="2063750" y="3225800"/>
          <p14:tracePt t="74414" x="1981200" y="3219450"/>
          <p14:tracePt t="74431" x="1828800" y="3194050"/>
          <p14:tracePt t="74449" x="1720850" y="3175000"/>
          <p14:tracePt t="74464" x="1682750" y="3175000"/>
          <p14:tracePt t="74481" x="1600200" y="3168650"/>
          <p14:tracePt t="74498" x="1530350" y="3162300"/>
          <p14:tracePt t="74514" x="1416050" y="3149600"/>
          <p14:tracePt t="74531" x="1212850" y="3136900"/>
          <p14:tracePt t="74548" x="1130300" y="3136900"/>
          <p14:tracePt t="74564" x="1098550" y="3136900"/>
          <p14:tracePt t="74581" x="1073150" y="3136900"/>
          <p14:tracePt t="74598" x="1035050" y="3136900"/>
          <p14:tracePt t="74614" x="965200" y="3155950"/>
          <p14:tracePt t="74630" x="806450" y="3200400"/>
          <p14:tracePt t="74647" x="704850" y="3225800"/>
          <p14:tracePt t="74665" x="609600" y="3257550"/>
          <p14:tracePt t="74681" x="558800" y="3295650"/>
          <p14:tracePt t="74700" x="546100" y="3302000"/>
          <p14:tracePt t="74715" x="520700" y="3352800"/>
          <p14:tracePt t="74731" x="514350" y="3365500"/>
          <p14:tracePt t="74747" x="514350" y="3384550"/>
          <p14:tracePt t="74764" x="514350" y="3403600"/>
          <p14:tracePt t="74781" x="514350" y="3422650"/>
          <p14:tracePt t="74798" x="520700" y="3435350"/>
          <p14:tracePt t="74814" x="558800" y="3448050"/>
          <p14:tracePt t="74831" x="590550" y="3479800"/>
          <p14:tracePt t="74848" x="717550" y="3536950"/>
          <p14:tracePt t="74865" x="914400" y="3613150"/>
          <p14:tracePt t="74881" x="1524000" y="3790950"/>
          <p14:tracePt t="74898" x="2127250" y="3911600"/>
          <p14:tracePt t="74916" x="2470150" y="3956050"/>
          <p14:tracePt t="74932" x="2838450" y="3987800"/>
          <p14:tracePt t="74949" x="3219450" y="4000500"/>
          <p14:tracePt t="74964" x="3492500" y="3994150"/>
          <p14:tracePt t="74982" x="4171950" y="3937000"/>
          <p14:tracePt t="74998" x="4425950" y="3924300"/>
          <p14:tracePt t="75015" x="4749800" y="3892550"/>
          <p14:tracePt t="75032" x="5029200" y="3886200"/>
          <p14:tracePt t="75049" x="5346700" y="3835400"/>
          <p14:tracePt t="75065" x="5499100" y="3816350"/>
          <p14:tracePt t="75082" x="5803900" y="3790950"/>
          <p14:tracePt t="75098" x="6235700" y="3797300"/>
          <p14:tracePt t="75115" x="6597650" y="3822700"/>
          <p14:tracePt t="75132" x="6953250" y="3822700"/>
          <p14:tracePt t="75149" x="7194550" y="3797300"/>
          <p14:tracePt t="75165" x="7442200" y="3746500"/>
          <p14:tracePt t="75183" x="7518400" y="3714750"/>
          <p14:tracePt t="75198" x="7550150" y="3702050"/>
          <p14:tracePt t="75215" x="7556500" y="3689350"/>
          <p14:tracePt t="75232" x="7575550" y="3670300"/>
          <p14:tracePt t="75249" x="7594600" y="3644900"/>
          <p14:tracePt t="75265" x="7600950" y="3632200"/>
          <p14:tracePt t="75281" x="7600950" y="3625850"/>
          <p14:tracePt t="75315" x="7600950" y="3619500"/>
          <p14:tracePt t="75571" x="7600950" y="3606800"/>
          <p14:tracePt t="75603" x="0" y="0"/>
        </p14:tracePtLst>
        <p14:tracePtLst>
          <p14:tracePt t="77978" x="4552950" y="3714750"/>
          <p14:tracePt t="78060" x="4559300" y="3714750"/>
          <p14:tracePt t="78083" x="4565650" y="3714750"/>
          <p14:tracePt t="78107" x="4572000" y="3708400"/>
          <p14:tracePt t="78123" x="4578350" y="3708400"/>
          <p14:tracePt t="78139" x="4584700" y="3708400"/>
          <p14:tracePt t="78147" x="4591050" y="3708400"/>
          <p14:tracePt t="78155" x="4603750" y="3708400"/>
          <p14:tracePt t="78179" x="4610100" y="3708400"/>
          <p14:tracePt t="78187" x="4616450" y="3708400"/>
          <p14:tracePt t="78203" x="4622800" y="3708400"/>
          <p14:tracePt t="78219" x="4641850" y="3708400"/>
          <p14:tracePt t="78245" x="4686300" y="3714750"/>
          <p14:tracePt t="78251" x="4775200" y="3740150"/>
          <p14:tracePt t="78259" x="4927600" y="3784600"/>
          <p14:tracePt t="78275" x="5200650" y="3841750"/>
          <p14:tracePt t="78288" x="5454650" y="3892550"/>
          <p14:tracePt t="78303" x="5632450" y="3917950"/>
          <p14:tracePt t="78320" x="5721350" y="3924300"/>
          <p14:tracePt t="78336" x="5734050" y="3924300"/>
          <p14:tracePt t="78395" x="5740400" y="3924300"/>
          <p14:tracePt t="78403" x="5753100" y="3924300"/>
          <p14:tracePt t="78429" x="5759450" y="3924300"/>
          <p14:tracePt t="78445" x="5765800" y="3917950"/>
          <p14:tracePt t="78451" x="5765800" y="3911600"/>
          <p14:tracePt t="78471" x="5784850" y="3905250"/>
          <p14:tracePt t="78499" x="5791200" y="3898900"/>
          <p14:tracePt t="78512" x="5797550" y="3898900"/>
          <p14:tracePt t="78513" x="5803900" y="3892550"/>
          <p14:tracePt t="78546" x="5810250" y="3892550"/>
          <p14:tracePt t="78563" x="5810250" y="3886200"/>
          <p14:tracePt t="78571" x="5816600" y="3873500"/>
          <p14:tracePt t="78595" x="5816600" y="3867150"/>
          <p14:tracePt t="78603" x="5822950" y="3867150"/>
          <p14:tracePt t="78619" x="5829300" y="3848100"/>
          <p14:tracePt t="78642" x="5835650" y="3841750"/>
          <p14:tracePt t="78654" x="5842000" y="3829050"/>
          <p14:tracePt t="78654" x="5861050" y="3797300"/>
          <p14:tracePt t="78671" x="5880100" y="3778250"/>
          <p14:tracePt t="78687" x="5905500" y="3765550"/>
          <p14:tracePt t="78704" x="5975350" y="3740150"/>
          <p14:tracePt t="78721" x="6057900" y="3727450"/>
          <p14:tracePt t="78738" x="6121400" y="3721100"/>
          <p14:tracePt t="78738" x="6165850" y="3714750"/>
          <p14:tracePt t="78755" x="6292850" y="3702050"/>
          <p14:tracePt t="78771" x="6324600" y="3702050"/>
          <p14:tracePt t="78788" x="6330950" y="3695700"/>
          <p14:tracePt t="78923" x="6337300" y="3695700"/>
          <p14:tracePt t="78931" x="6350000" y="3695700"/>
          <p14:tracePt t="78939" x="6356350" y="3695700"/>
          <p14:tracePt t="78947" x="6369050" y="3695700"/>
          <p14:tracePt t="78955" x="6432550" y="3689350"/>
          <p14:tracePt t="78979" x="6521450" y="3689350"/>
          <p14:tracePt t="78995" x="6692900" y="3708400"/>
          <p14:tracePt t="79005" x="6915150" y="3752850"/>
          <p14:tracePt t="79021" x="7048500" y="3784600"/>
          <p14:tracePt t="79038" x="7537450" y="3835400"/>
          <p14:tracePt t="79055" x="7721600" y="3848100"/>
          <p14:tracePt t="79071" x="7759700" y="3854450"/>
          <p14:tracePt t="79499" x="7753350" y="3854450"/>
          <p14:tracePt t="79507" x="7747000" y="3854450"/>
          <p14:tracePt t="79515" x="7727950" y="3848100"/>
          <p14:tracePt t="79523" x="7702550" y="3822700"/>
          <p14:tracePt t="79532" x="7696200" y="3816350"/>
          <p14:tracePt t="79539" x="7670800" y="3778250"/>
          <p14:tracePt t="79556" x="7645400" y="3727450"/>
          <p14:tracePt t="79572" x="7620000" y="3670300"/>
          <p14:tracePt t="79589" x="7600950" y="3619500"/>
          <p14:tracePt t="79606" x="7588250" y="3594100"/>
          <p14:tracePt t="79622" x="7588250" y="3581400"/>
          <p14:tracePt t="79691" x="7581900" y="3581400"/>
          <p14:tracePt t="79699" x="7569200" y="3581400"/>
          <p14:tracePt t="79715" x="7562850" y="3600450"/>
          <p14:tracePt t="79723" x="7550150" y="3613150"/>
          <p14:tracePt t="79724" x="7531100" y="3632200"/>
          <p14:tracePt t="79739" x="7518400" y="3663950"/>
          <p14:tracePt t="79756" x="7480300" y="3695700"/>
          <p14:tracePt t="79773" x="7416800" y="3746500"/>
          <p14:tracePt t="79790" x="7346950" y="3784600"/>
          <p14:tracePt t="79806" x="7207250" y="3848100"/>
          <p14:tracePt t="79823" x="7143750" y="3886200"/>
          <p14:tracePt t="79839" x="7042150" y="3911600"/>
          <p14:tracePt t="79856" x="6908800" y="3937000"/>
          <p14:tracePt t="79873" x="6711950" y="3962400"/>
          <p14:tracePt t="79890" x="6496050" y="3975100"/>
          <p14:tracePt t="79906" x="5988050" y="3981450"/>
          <p14:tracePt t="79923" x="5308600" y="3937000"/>
          <p14:tracePt t="79939" x="4959350" y="3905250"/>
          <p14:tracePt t="79956" x="4540250" y="3841750"/>
          <p14:tracePt t="79973" x="4178300" y="3784600"/>
          <p14:tracePt t="79989" x="3867150" y="3746500"/>
          <p14:tracePt t="80006" x="3511550" y="3702050"/>
          <p14:tracePt t="80024" x="3359150" y="3683000"/>
          <p14:tracePt t="80040" x="3251200" y="3683000"/>
          <p14:tracePt t="80057" x="3143250" y="3683000"/>
          <p14:tracePt t="80073" x="3022600" y="3683000"/>
          <p14:tracePt t="80090" x="2901950" y="3683000"/>
          <p14:tracePt t="80106" x="2686050" y="3683000"/>
          <p14:tracePt t="80123" x="2514600" y="3689350"/>
          <p14:tracePt t="80140" x="2273300" y="3689350"/>
          <p14:tracePt t="80157" x="2070100" y="3689350"/>
          <p14:tracePt t="80174" x="1866900" y="3689350"/>
          <p14:tracePt t="80190" x="1682750" y="3683000"/>
          <p14:tracePt t="80207" x="1466850" y="3663950"/>
          <p14:tracePt t="80224" x="1409700" y="3663950"/>
          <p14:tracePt t="80240" x="1257300" y="3644900"/>
          <p14:tracePt t="80257" x="1212850" y="3644900"/>
          <p14:tracePt t="80274" x="1187450" y="3644900"/>
          <p14:tracePt t="80290" x="1149350" y="3644900"/>
          <p14:tracePt t="80307" x="1104900" y="3651250"/>
          <p14:tracePt t="80323" x="1073150" y="3651250"/>
          <p14:tracePt t="80340" x="996950" y="3676650"/>
          <p14:tracePt t="80357" x="946150" y="3689350"/>
          <p14:tracePt t="80374" x="901700" y="3714750"/>
          <p14:tracePt t="80390" x="876300" y="3721100"/>
          <p14:tracePt t="80407" x="844550" y="3752850"/>
          <p14:tracePt t="80423" x="831850" y="3759200"/>
          <p14:tracePt t="80441" x="806450" y="3790950"/>
          <p14:tracePt t="80458" x="793750" y="3816350"/>
          <p14:tracePt t="80474" x="781050" y="3829050"/>
          <p14:tracePt t="80491" x="774700" y="3848100"/>
          <p14:tracePt t="80787" x="774700" y="3854450"/>
          <p14:tracePt t="80795" x="774700" y="3867150"/>
          <p14:tracePt t="80811" x="774700" y="3873500"/>
          <p14:tracePt t="80824" x="774700" y="3886200"/>
          <p14:tracePt t="80842" x="774700" y="3892550"/>
          <p14:tracePt t="80851" x="774700" y="3898900"/>
          <p14:tracePt t="80862" x="774700" y="3905250"/>
          <p14:tracePt t="80955" x="781050" y="3905250"/>
          <p14:tracePt t="81155" x="787400" y="3905250"/>
          <p14:tracePt t="81211" x="793750" y="3905250"/>
          <p14:tracePt t="81221" x="800100" y="3905250"/>
          <p14:tracePt t="81235" x="806450" y="3905250"/>
          <p14:tracePt t="81259" x="812800" y="3905250"/>
          <p14:tracePt t="81259" x="825500" y="3905250"/>
          <p14:tracePt t="81275" x="838200" y="3905250"/>
          <p14:tracePt t="81276" x="914400" y="3911600"/>
          <p14:tracePt t="81309" x="977900" y="3917950"/>
          <p14:tracePt t="81325" x="1035050" y="3924300"/>
          <p14:tracePt t="81327" x="1098550" y="3943350"/>
          <p14:tracePt t="81346" x="1130300" y="3949700"/>
          <p14:tracePt t="81359" x="1149350" y="3949700"/>
          <p14:tracePt t="81395" x="1155700" y="3956050"/>
          <p14:tracePt t="81419" x="1162050" y="3962400"/>
          <p14:tracePt t="81427" x="1168400" y="3962400"/>
          <p14:tracePt t="81443" x="1181100" y="3962400"/>
          <p14:tracePt t="81443" x="1231900" y="3981450"/>
          <p14:tracePt t="81459" x="1250950" y="3987800"/>
          <p14:tracePt t="81475" x="1301750" y="4006850"/>
          <p14:tracePt t="81492" x="1358900" y="4013200"/>
          <p14:tracePt t="81526" x="1473200" y="4044950"/>
          <p14:tracePt t="81526" x="1549400" y="4064000"/>
          <p14:tracePt t="81542" x="1638300" y="4089400"/>
          <p14:tracePt t="81559" x="1689100" y="4102100"/>
          <p14:tracePt t="81576" x="1733550" y="4108450"/>
          <p14:tracePt t="81592" x="1739900" y="4108450"/>
          <p14:tracePt t="81609" x="1746250" y="4108450"/>
          <p14:tracePt t="81659" x="1752600" y="4108450"/>
          <p14:tracePt t="81683" x="1765300" y="4108450"/>
          <p14:tracePt t="81692" x="1784350" y="4108450"/>
          <p14:tracePt t="81699" x="1822450" y="4108450"/>
          <p14:tracePt t="81709" x="1892300" y="4108450"/>
          <p14:tracePt t="81726" x="1930400" y="4108450"/>
          <p14:tracePt t="81742" x="2006600" y="4108450"/>
          <p14:tracePt t="81759" x="2089150" y="4114800"/>
          <p14:tracePt t="81776" x="2292350" y="4133850"/>
          <p14:tracePt t="81792" x="2393950" y="4140200"/>
          <p14:tracePt t="81809" x="2482850" y="4121150"/>
          <p14:tracePt t="81826" x="2533650" y="4095750"/>
          <p14:tracePt t="81843" x="2559050" y="4089400"/>
          <p14:tracePt t="81860" x="2565400" y="4089400"/>
          <p14:tracePt t="81876" x="2578100" y="4083050"/>
          <p14:tracePt t="81894" x="2597150" y="4083050"/>
          <p14:tracePt t="81910" x="2622550" y="4076700"/>
          <p14:tracePt t="81926" x="2647950" y="4070350"/>
          <p14:tracePt t="81943" x="2667000" y="4064000"/>
          <p14:tracePt t="81959" x="2692400" y="4064000"/>
          <p14:tracePt t="81995" x="2705100" y="4064000"/>
          <p14:tracePt t="81995" x="2717800" y="4064000"/>
          <p14:tracePt t="82010" x="2749550" y="4064000"/>
          <p14:tracePt t="82026" x="2794000" y="4070350"/>
          <p14:tracePt t="82043" x="2819400" y="4070350"/>
          <p14:tracePt t="82060" x="2857500" y="4076700"/>
          <p14:tracePt t="82077" x="2876550" y="4083050"/>
          <p14:tracePt t="82093" x="2914650" y="4089400"/>
          <p14:tracePt t="82111" x="2990850" y="4095750"/>
          <p14:tracePt t="82126" x="3111500" y="4114800"/>
          <p14:tracePt t="82143" x="3321050" y="4108450"/>
          <p14:tracePt t="82162" x="3416300" y="4102100"/>
          <p14:tracePt t="82177" x="3454400" y="4083050"/>
          <p14:tracePt t="82193" x="3467100" y="4076700"/>
          <p14:tracePt t="82210" x="3473450" y="4076700"/>
          <p14:tracePt t="82275" x="3479800" y="4076700"/>
          <p14:tracePt t="82291" x="3492500" y="4076700"/>
          <p14:tracePt t="82302" x="3524250" y="4076700"/>
          <p14:tracePt t="82307" x="3536950" y="4076700"/>
          <p14:tracePt t="82315" x="3575050" y="4076700"/>
          <p14:tracePt t="82331" x="3638550" y="4076700"/>
          <p14:tracePt t="82345" x="3702050" y="4076700"/>
          <p14:tracePt t="82360" x="3803650" y="4089400"/>
          <p14:tracePt t="82377" x="3867150" y="4095750"/>
          <p14:tracePt t="82394" x="3930650" y="4095750"/>
          <p14:tracePt t="82411" x="3937000" y="4095750"/>
          <p14:tracePt t="82467" x="3949700" y="4095750"/>
          <p14:tracePt t="82475" x="3956050" y="4095750"/>
          <p14:tracePt t="82495" x="3975100" y="4095750"/>
          <p14:tracePt t="82511" x="4006850" y="4095750"/>
          <p14:tracePt t="82527" x="4025900" y="4095750"/>
          <p14:tracePt t="82528" x="4051300" y="4102100"/>
          <p14:tracePt t="82544" x="4064000" y="4102100"/>
          <p14:tracePt t="82560" x="4089400" y="4102100"/>
          <p14:tracePt t="82578" x="4127500" y="4102100"/>
          <p14:tracePt t="82595" x="4140200" y="4102100"/>
          <p14:tracePt t="82611" x="4159250" y="4102100"/>
          <p14:tracePt t="82651" x="4171950" y="4102100"/>
          <p14:tracePt t="82707" x="4178300" y="4102100"/>
          <p14:tracePt t="82731" x="4184650" y="4102100"/>
          <p14:tracePt t="82739" x="4203700" y="4095750"/>
          <p14:tracePt t="82753" x="4210050" y="4095750"/>
          <p14:tracePt t="82755" x="4222750" y="4095750"/>
          <p14:tracePt t="82762" x="4235450" y="4083050"/>
          <p14:tracePt t="82779" x="4254500" y="4083050"/>
          <p14:tracePt t="82779" x="4260850" y="4070350"/>
          <p14:tracePt t="82795" x="4267200" y="4070350"/>
          <p14:tracePt t="82810" x="4286250" y="4070350"/>
          <p14:tracePt t="82828" x="4343400" y="4070350"/>
          <p14:tracePt t="82844" x="4419600" y="4070350"/>
          <p14:tracePt t="82861" x="4483100" y="4070350"/>
          <p14:tracePt t="82879" x="4572000" y="4070350"/>
          <p14:tracePt t="82896" x="4648200" y="4070350"/>
          <p14:tracePt t="82911" x="4724400" y="4070350"/>
          <p14:tracePt t="82928" x="4768850" y="4076700"/>
          <p14:tracePt t="82945" x="4826000" y="4076700"/>
          <p14:tracePt t="82961" x="4895850" y="4076700"/>
          <p14:tracePt t="82978" x="4997450" y="4076700"/>
          <p14:tracePt t="82994" x="5016500" y="4076700"/>
          <p14:tracePt t="83035" x="5022850" y="4076700"/>
          <p14:tracePt t="83067" x="5029200" y="4076700"/>
          <p14:tracePt t="83075" x="5035550" y="4076700"/>
          <p14:tracePt t="83083" x="5041900" y="4076700"/>
          <p14:tracePt t="83094" x="5060950" y="4076700"/>
          <p14:tracePt t="83099" x="5086350" y="4076700"/>
          <p14:tracePt t="83115" x="5111750" y="4076700"/>
          <p14:tracePt t="83131" x="5137150" y="4076700"/>
          <p14:tracePt t="83145" x="5149850" y="4076700"/>
          <p14:tracePt t="83162" x="5175250" y="4070350"/>
          <p14:tracePt t="83178" x="5257800" y="4070350"/>
          <p14:tracePt t="83196" x="5334000" y="4057650"/>
          <p14:tracePt t="83211" x="5391150" y="4057650"/>
          <p14:tracePt t="83228" x="5454650" y="4057650"/>
          <p14:tracePt t="83245" x="5556250" y="4057650"/>
          <p14:tracePt t="83263" x="5607050" y="4057650"/>
          <p14:tracePt t="83279" x="5638800" y="4057650"/>
          <p14:tracePt t="83295" x="5670550" y="4057650"/>
          <p14:tracePt t="83312" x="5708650" y="4057650"/>
          <p14:tracePt t="83329" x="5721350" y="4057650"/>
          <p14:tracePt t="83346" x="5740400" y="4057650"/>
          <p14:tracePt t="83362" x="5765800" y="4057650"/>
          <p14:tracePt t="83379" x="5791200" y="4051300"/>
          <p14:tracePt t="83395" x="5803900" y="4051300"/>
          <p14:tracePt t="83412" x="5810250" y="4051300"/>
          <p14:tracePt t="83667" x="5810250" y="4057650"/>
          <p14:tracePt t="84057" x="0" y="0"/>
        </p14:tracePtLst>
        <p14:tracePtLst>
          <p14:tracePt t="90412" x="4133850" y="4425950"/>
          <p14:tracePt t="90419" x="4127500" y="4419600"/>
          <p14:tracePt t="90427" x="4114800" y="4419600"/>
          <p14:tracePt t="90435" x="4108450" y="4413250"/>
          <p14:tracePt t="90451" x="4089400" y="4413250"/>
          <p14:tracePt t="90459" x="4057650" y="4413250"/>
          <p14:tracePt t="90475" x="4000500" y="4406900"/>
          <p14:tracePt t="90491" x="3917950" y="4400550"/>
          <p14:tracePt t="90509" x="3905250" y="4400550"/>
          <p14:tracePt t="90525" x="3886200" y="4400550"/>
          <p14:tracePt t="90541" x="3867150" y="4400550"/>
          <p14:tracePt t="90558" x="3816350" y="4381500"/>
          <p14:tracePt t="90575" x="3784600" y="4381500"/>
          <p14:tracePt t="90591" x="3740150" y="4368800"/>
          <p14:tracePt t="90608" x="3676650" y="4343400"/>
          <p14:tracePt t="90625" x="3600450" y="4324350"/>
          <p14:tracePt t="90641" x="3543300" y="4311650"/>
          <p14:tracePt t="90658" x="3498850" y="4298950"/>
          <p14:tracePt t="90675" x="3422650" y="4286250"/>
          <p14:tracePt t="90691" x="3244850" y="4235450"/>
          <p14:tracePt t="90708" x="3175000" y="4229100"/>
          <p14:tracePt t="90725" x="3130550" y="4222750"/>
          <p14:tracePt t="90742" x="3086100" y="4222750"/>
          <p14:tracePt t="90759" x="3022600" y="4216400"/>
          <p14:tracePt t="90775" x="2946400" y="4210050"/>
          <p14:tracePt t="90791" x="2844800" y="4191000"/>
          <p14:tracePt t="90809" x="2705100" y="4184650"/>
          <p14:tracePt t="90826" x="2622550" y="4178300"/>
          <p14:tracePt t="90843" x="2546350" y="4178300"/>
          <p14:tracePt t="90859" x="2476500" y="4178300"/>
          <p14:tracePt t="90875" x="2298700" y="4184650"/>
          <p14:tracePt t="90892" x="2133600" y="4184650"/>
          <p14:tracePt t="90909" x="1911350" y="4184650"/>
          <p14:tracePt t="90926" x="1803400" y="4184650"/>
          <p14:tracePt t="90942" x="1689100" y="4191000"/>
          <p14:tracePt t="90958" x="1619250" y="4191000"/>
          <p14:tracePt t="90976" x="1498600" y="4203700"/>
          <p14:tracePt t="90992" x="1365250" y="4216400"/>
          <p14:tracePt t="91008" x="1098550" y="4241800"/>
          <p14:tracePt t="91025" x="920750" y="4248150"/>
          <p14:tracePt t="91042" x="781050" y="4267200"/>
          <p14:tracePt t="91058" x="660400" y="4298950"/>
          <p14:tracePt t="91075" x="635000" y="4311650"/>
          <p14:tracePt t="91092" x="584200" y="4337050"/>
          <p14:tracePt t="91109" x="539750" y="4349750"/>
          <p14:tracePt t="91126" x="520700" y="4356100"/>
          <p14:tracePt t="91142" x="488950" y="4368800"/>
          <p14:tracePt t="91159" x="450850" y="4381500"/>
          <p14:tracePt t="91176" x="412750" y="4400550"/>
          <p14:tracePt t="91192" x="349250" y="4432300"/>
          <p14:tracePt t="91210" x="336550" y="4451350"/>
          <p14:tracePt t="91226" x="311150" y="4470400"/>
          <p14:tracePt t="91242" x="292100" y="4489450"/>
          <p14:tracePt t="91259" x="247650" y="4540250"/>
          <p14:tracePt t="91276" x="241300" y="4559300"/>
          <p14:tracePt t="91293" x="215900" y="4616450"/>
          <p14:tracePt t="91310" x="209550" y="4667250"/>
          <p14:tracePt t="91326" x="196850" y="4718050"/>
          <p14:tracePt t="91344" x="196850" y="4775200"/>
          <p14:tracePt t="91359" x="196850" y="4876800"/>
          <p14:tracePt t="91376" x="196850" y="4927600"/>
          <p14:tracePt t="91393" x="196850" y="4978400"/>
          <p14:tracePt t="91410" x="209550" y="5035550"/>
          <p14:tracePt t="91426" x="228600" y="5156200"/>
          <p14:tracePt t="91444" x="254000" y="5264150"/>
          <p14:tracePt t="91460" x="292100" y="5435600"/>
          <p14:tracePt t="91476" x="292100" y="5480050"/>
          <p14:tracePt t="91493" x="323850" y="5594350"/>
          <p14:tracePt t="91510" x="342900" y="5657850"/>
          <p14:tracePt t="91526" x="361950" y="5727700"/>
          <p14:tracePt t="91543" x="381000" y="5784850"/>
          <p14:tracePt t="91560" x="400050" y="5803900"/>
          <p14:tracePt t="91576" x="406400" y="5829300"/>
          <p14:tracePt t="91593" x="412750" y="5842000"/>
          <p14:tracePt t="91610" x="431800" y="5880100"/>
          <p14:tracePt t="91628" x="444500" y="5905500"/>
          <p14:tracePt t="91643" x="508000" y="6000750"/>
          <p14:tracePt t="91660" x="539750" y="6057900"/>
          <p14:tracePt t="91676" x="552450" y="6070600"/>
          <p14:tracePt t="91693" x="596900" y="6115050"/>
          <p14:tracePt t="91710" x="603250" y="6134100"/>
          <p14:tracePt t="91727" x="628650" y="6153150"/>
          <p14:tracePt t="91744" x="666750" y="6191250"/>
          <p14:tracePt t="91760" x="711200" y="6216650"/>
          <p14:tracePt t="91776" x="781050" y="6248400"/>
          <p14:tracePt t="91793" x="927100" y="6273800"/>
          <p14:tracePt t="91810" x="1009650" y="6280150"/>
          <p14:tracePt t="91827" x="1111250" y="6286500"/>
          <p14:tracePt t="91843" x="1193800" y="6305550"/>
          <p14:tracePt t="91861" x="1276350" y="6337300"/>
          <p14:tracePt t="91877" x="1320800" y="6356350"/>
          <p14:tracePt t="91893" x="1504950" y="6400800"/>
          <p14:tracePt t="91910" x="1574800" y="6407150"/>
          <p14:tracePt t="91927" x="1625600" y="6407150"/>
          <p14:tracePt t="91944" x="1657350" y="6407150"/>
          <p14:tracePt t="91960" x="1752600" y="6407150"/>
          <p14:tracePt t="91977" x="1828800" y="6407150"/>
          <p14:tracePt t="91994" x="1885950" y="6407150"/>
          <p14:tracePt t="92010" x="2032000" y="6419850"/>
          <p14:tracePt t="92028" x="2120900" y="6426200"/>
          <p14:tracePt t="92044" x="2273300" y="6426200"/>
          <p14:tracePt t="92060" x="2381250" y="6394450"/>
          <p14:tracePt t="92078" x="2438400" y="6369050"/>
          <p14:tracePt t="92094" x="2584450" y="6324600"/>
          <p14:tracePt t="92110" x="2743200" y="6318250"/>
          <p14:tracePt t="92127" x="2825750" y="6318250"/>
          <p14:tracePt t="92144" x="2901950" y="6324600"/>
          <p14:tracePt t="92160" x="3003550" y="6318250"/>
          <p14:tracePt t="92178" x="3073400" y="6305550"/>
          <p14:tracePt t="92194" x="3136900" y="6286500"/>
          <p14:tracePt t="92210" x="3225800" y="6242050"/>
          <p14:tracePt t="92227" x="3302000" y="6191250"/>
          <p14:tracePt t="92244" x="3409950" y="6115050"/>
          <p14:tracePt t="92261" x="3486150" y="6064250"/>
          <p14:tracePt t="92277" x="3581400" y="5988050"/>
          <p14:tracePt t="92295" x="3702050" y="5899150"/>
          <p14:tracePt t="92311" x="3752850" y="5854700"/>
          <p14:tracePt t="92327" x="3803650" y="5784850"/>
          <p14:tracePt t="92344" x="3860800" y="5689600"/>
          <p14:tracePt t="92361" x="3930650" y="5581650"/>
          <p14:tracePt t="92377" x="3956050" y="5537200"/>
          <p14:tracePt t="92394" x="4000500" y="5473700"/>
          <p14:tracePt t="92411" x="4064000" y="5276850"/>
          <p14:tracePt t="92429" x="4089400" y="5130800"/>
          <p14:tracePt t="92445" x="4089400" y="4991100"/>
          <p14:tracePt t="92462" x="4089400" y="4940300"/>
          <p14:tracePt t="92478" x="4089400" y="4914900"/>
          <p14:tracePt t="92494" x="4089400" y="4838700"/>
          <p14:tracePt t="92511" x="4083050" y="4794250"/>
          <p14:tracePt t="92528" x="4057650" y="4730750"/>
          <p14:tracePt t="92545" x="4057650" y="4724400"/>
          <p14:tracePt t="92561" x="4057650" y="4718050"/>
          <p14:tracePt t="92578" x="4025900" y="4705350"/>
          <p14:tracePt t="92619" x="4000500" y="4699000"/>
          <p14:tracePt t="92635" x="3987800" y="4699000"/>
          <p14:tracePt t="92637" x="3975100" y="4692650"/>
          <p14:tracePt t="92645" x="3956050" y="4667250"/>
          <p14:tracePt t="92661" x="3924300" y="4635500"/>
          <p14:tracePt t="92678" x="3905250" y="4616450"/>
          <p14:tracePt t="92695" x="3841750" y="4559300"/>
          <p14:tracePt t="92711" x="3816350" y="4533900"/>
          <p14:tracePt t="92730" x="3803650" y="4533900"/>
          <p14:tracePt t="92745" x="3752850" y="4514850"/>
          <p14:tracePt t="92762" x="3683000" y="4489450"/>
          <p14:tracePt t="92779" x="3498850" y="4438650"/>
          <p14:tracePt t="92795" x="3346450" y="4400550"/>
          <p14:tracePt t="92811" x="3200400" y="4394200"/>
          <p14:tracePt t="92828" x="3060700" y="4387850"/>
          <p14:tracePt t="92846" x="2882900" y="4387850"/>
          <p14:tracePt t="92862" x="2743200" y="4387850"/>
          <p14:tracePt t="92879" x="2654300" y="4375150"/>
          <p14:tracePt t="92895" x="2444750" y="4337050"/>
          <p14:tracePt t="92912" x="2343150" y="4330700"/>
          <p14:tracePt t="92928" x="2241550" y="4324350"/>
          <p14:tracePt t="92945" x="2146300" y="4324350"/>
          <p14:tracePt t="92962" x="1898650" y="4337050"/>
          <p14:tracePt t="92979" x="1644650" y="4343400"/>
          <p14:tracePt t="92995" x="1441450" y="4343400"/>
          <p14:tracePt t="93014" x="1244600" y="4330700"/>
          <p14:tracePt t="93028" x="1085850" y="4330700"/>
          <p14:tracePt t="93045" x="952500" y="4330700"/>
          <p14:tracePt t="93062" x="793750" y="4337050"/>
          <p14:tracePt t="93079" x="774700" y="4337050"/>
          <p14:tracePt t="93096" x="673100" y="4330700"/>
          <p14:tracePt t="93113" x="577850" y="4311650"/>
          <p14:tracePt t="93129" x="520700" y="4311650"/>
          <p14:tracePt t="93145" x="482600" y="4311650"/>
          <p14:tracePt t="93162" x="368300" y="4349750"/>
          <p14:tracePt t="93179" x="260350" y="4381500"/>
          <p14:tracePt t="93196" x="184150" y="4394200"/>
          <p14:tracePt t="93213" x="139700" y="4400550"/>
          <p14:tracePt t="93229" x="127000" y="4406900"/>
          <p14:tracePt t="93246" x="120650" y="4413250"/>
          <p14:tracePt t="93578" x="0" y="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  <a:noFill/>
        </p:spPr>
        <p:txBody>
          <a:bodyPr/>
          <a:lstStyle/>
          <a:p>
            <a:r>
              <a:rPr lang="en-US" dirty="0" smtClean="0"/>
              <a:t>Nature of Reactants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763000" cy="5334000"/>
          </a:xfrm>
          <a:noFill/>
        </p:spPr>
        <p:txBody>
          <a:bodyPr>
            <a:normAutofit fontScale="40000" lnSpcReduction="20000"/>
          </a:bodyPr>
          <a:lstStyle/>
          <a:p>
            <a:pPr>
              <a:lnSpc>
                <a:spcPct val="90000"/>
              </a:lnSpc>
            </a:pPr>
            <a:r>
              <a:rPr lang="en-US" sz="5600" dirty="0" smtClean="0"/>
              <a:t>Ions react rapidly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5600" dirty="0" smtClean="0"/>
              <a:t>Ag</a:t>
            </a:r>
            <a:r>
              <a:rPr lang="en-US" sz="5600" baseline="30000" dirty="0" smtClean="0"/>
              <a:t>+</a:t>
            </a:r>
            <a:r>
              <a:rPr lang="en-US" sz="5600" dirty="0" smtClean="0"/>
              <a:t> + Cl</a:t>
            </a:r>
            <a:r>
              <a:rPr lang="en-US" sz="5600" baseline="30000" dirty="0" smtClean="0"/>
              <a:t>-</a:t>
            </a:r>
            <a:r>
              <a:rPr lang="en-US" sz="5600" dirty="0" smtClean="0"/>
              <a:t> &lt;--&gt; AgCl(s)  Very fast</a:t>
            </a:r>
          </a:p>
          <a:p>
            <a:pPr>
              <a:lnSpc>
                <a:spcPct val="90000"/>
              </a:lnSpc>
            </a:pPr>
            <a:r>
              <a:rPr lang="en-US" sz="5600" dirty="0" smtClean="0"/>
              <a:t>Reactions which involve bond breaking are slower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5600" dirty="0" smtClean="0"/>
              <a:t>NH</a:t>
            </a:r>
            <a:r>
              <a:rPr lang="en-US" sz="5600" baseline="-25000" dirty="0" smtClean="0"/>
              <a:t>4</a:t>
            </a:r>
            <a:r>
              <a:rPr lang="en-US" sz="5600" baseline="30000" dirty="0" smtClean="0"/>
              <a:t>+</a:t>
            </a:r>
            <a:r>
              <a:rPr lang="en-US" sz="5600" dirty="0" smtClean="0"/>
              <a:t> + OCN</a:t>
            </a:r>
            <a:r>
              <a:rPr lang="en-US" sz="5600" baseline="30000" dirty="0" smtClean="0"/>
              <a:t>-</a:t>
            </a:r>
            <a:r>
              <a:rPr lang="en-US" sz="5600" dirty="0" smtClean="0"/>
              <a:t> &lt;--&gt;OC(NH</a:t>
            </a:r>
            <a:r>
              <a:rPr lang="en-US" sz="5600" baseline="-25000" dirty="0" smtClean="0"/>
              <a:t>2</a:t>
            </a:r>
            <a:r>
              <a:rPr lang="en-US" sz="5600" dirty="0" smtClean="0"/>
              <a:t>)</a:t>
            </a:r>
            <a:r>
              <a:rPr lang="en-US" sz="5600" baseline="-25000" dirty="0" smtClean="0"/>
              <a:t>2</a:t>
            </a:r>
          </a:p>
          <a:p>
            <a:pPr>
              <a:lnSpc>
                <a:spcPct val="90000"/>
              </a:lnSpc>
            </a:pPr>
            <a:r>
              <a:rPr lang="en-US" sz="5600" dirty="0" smtClean="0"/>
              <a:t>Redox reactions in solutions are slow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5600" dirty="0" smtClean="0"/>
              <a:t>Transfer of electrons are faster than those of atomic transfer</a:t>
            </a:r>
          </a:p>
          <a:p>
            <a:pPr>
              <a:lnSpc>
                <a:spcPct val="90000"/>
              </a:lnSpc>
            </a:pPr>
            <a:r>
              <a:rPr lang="en-US" sz="5600" dirty="0" smtClean="0"/>
              <a:t>Reactions between covalently bonded molecules are slow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5600" dirty="0" smtClean="0"/>
              <a:t>2 HI(g) &lt;--&gt; H</a:t>
            </a:r>
            <a:r>
              <a:rPr lang="en-US" sz="5600" baseline="-25000" dirty="0" smtClean="0"/>
              <a:t>2</a:t>
            </a:r>
            <a:r>
              <a:rPr lang="en-US" sz="5600" dirty="0" smtClean="0"/>
              <a:t>(g) + I</a:t>
            </a:r>
            <a:r>
              <a:rPr lang="en-US" sz="5600" baseline="-25000" dirty="0" smtClean="0"/>
              <a:t>2</a:t>
            </a:r>
            <a:r>
              <a:rPr lang="en-US" sz="5600" dirty="0" smtClean="0"/>
              <a:t>(g)</a:t>
            </a:r>
          </a:p>
          <a:p>
            <a:pPr marL="120650" indent="-285750">
              <a:lnSpc>
                <a:spcPct val="90000"/>
              </a:lnSpc>
            </a:pPr>
            <a:r>
              <a:rPr lang="en-US" sz="5600" dirty="0" smtClean="0"/>
              <a:t>Structure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5600" dirty="0" smtClean="0"/>
              <a:t>Phosphorus (white and red)</a:t>
            </a:r>
          </a:p>
          <a:p>
            <a:r>
              <a:rPr lang="en-US" sz="5600" dirty="0"/>
              <a:t>Surface area</a:t>
            </a:r>
          </a:p>
          <a:p>
            <a:pPr marL="742950" lvl="1" indent="-285750"/>
            <a:r>
              <a:rPr lang="en-US" sz="5600" dirty="0"/>
              <a:t>larger surface area increases reaction</a:t>
            </a:r>
          </a:p>
          <a:p>
            <a:r>
              <a:rPr lang="en-US" sz="5600" dirty="0"/>
              <a:t>Mixing increases </a:t>
            </a:r>
            <a:r>
              <a:rPr lang="en-US" sz="5600" dirty="0" smtClean="0"/>
              <a:t>interaction</a:t>
            </a:r>
            <a:endParaRPr lang="en-US" sz="56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58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9003" x="3130550" y="1670050"/>
          <p14:tracePt t="19169" x="3117850" y="1670050"/>
          <p14:tracePt t="19185" x="3105150" y="1670050"/>
          <p14:tracePt t="19193" x="3098800" y="1670050"/>
          <p14:tracePt t="19201" x="3079750" y="1670050"/>
          <p14:tracePt t="19209" x="3048000" y="1670050"/>
          <p14:tracePt t="19217" x="3028950" y="1670050"/>
          <p14:tracePt t="19217" x="3003550" y="1670050"/>
          <p14:tracePt t="19233" x="2959100" y="1670050"/>
          <p14:tracePt t="19250" x="2901950" y="1676400"/>
          <p14:tracePt t="19270" x="2838450" y="1676400"/>
          <p14:tracePt t="19283" x="2755900" y="1670050"/>
          <p14:tracePt t="19300" x="2673350" y="1657350"/>
          <p14:tracePt t="19317" x="2597150" y="1651000"/>
          <p14:tracePt t="19333" x="2476500" y="1644650"/>
          <p14:tracePt t="19350" x="2324100" y="1638300"/>
          <p14:tracePt t="19367" x="2279650" y="1638300"/>
          <p14:tracePt t="19383" x="2012950" y="1619250"/>
          <p14:tracePt t="19400" x="1797050" y="1625600"/>
          <p14:tracePt t="19417" x="1676400" y="1631950"/>
          <p14:tracePt t="19433" x="1574800" y="1631950"/>
          <p14:tracePt t="19451" x="1466850" y="1631950"/>
          <p14:tracePt t="19466" x="1403350" y="1631950"/>
          <p14:tracePt t="19483" x="1270000" y="1625600"/>
          <p14:tracePt t="19500" x="1041400" y="1625600"/>
          <p14:tracePt t="19519" x="908050" y="1625600"/>
          <p14:tracePt t="19533" x="800100" y="1638300"/>
          <p14:tracePt t="19552" x="717550" y="1638300"/>
          <p14:tracePt t="19567" x="641350" y="1644650"/>
          <p14:tracePt t="19584" x="488950" y="1651000"/>
          <p14:tracePt t="19600" x="254000" y="1689100"/>
          <p14:tracePt t="19617" x="177800" y="1701800"/>
          <p14:tracePt t="19633" x="127000" y="1714500"/>
          <p14:tracePt t="19650" x="101600" y="1720850"/>
          <p14:tracePt t="19668" x="76200" y="1746250"/>
          <p14:tracePt t="19684" x="57150" y="1778000"/>
          <p14:tracePt t="19700" x="38100" y="1835150"/>
          <p14:tracePt t="19717" x="25400" y="1879600"/>
          <p14:tracePt t="19734" x="12700" y="1943100"/>
          <p14:tracePt t="19751" x="6350" y="1987550"/>
          <p14:tracePt t="19768" x="6350" y="2006600"/>
          <p14:tracePt t="19784" x="19050" y="2095500"/>
          <p14:tracePt t="19800" x="76200" y="2190750"/>
          <p14:tracePt t="19817" x="127000" y="2228850"/>
          <p14:tracePt t="19834" x="209550" y="2266950"/>
          <p14:tracePt t="19851" x="260350" y="2266950"/>
          <p14:tracePt t="19867" x="323850" y="2266950"/>
          <p14:tracePt t="19884" x="412750" y="2266950"/>
          <p14:tracePt t="19901" x="584200" y="2266950"/>
          <p14:tracePt t="19917" x="742950" y="2266950"/>
          <p14:tracePt t="19934" x="889000" y="2254250"/>
          <p14:tracePt t="19951" x="1047750" y="2254250"/>
          <p14:tracePt t="19967" x="1136650" y="2254250"/>
          <p14:tracePt t="19983" x="1485900" y="2273300"/>
          <p14:tracePt t="20000" x="1873250" y="2311400"/>
          <p14:tracePt t="20017" x="2025650" y="2311400"/>
          <p14:tracePt t="20033" x="2209800" y="2286000"/>
          <p14:tracePt t="20050" x="2368550" y="2260600"/>
          <p14:tracePt t="20067" x="2540000" y="2228850"/>
          <p14:tracePt t="20085" x="2971800" y="2159000"/>
          <p14:tracePt t="20102" x="3194050" y="2133600"/>
          <p14:tracePt t="20117" x="3409950" y="2114550"/>
          <p14:tracePt t="20134" x="3536950" y="2095500"/>
          <p14:tracePt t="20152" x="3689350" y="2051050"/>
          <p14:tracePt t="20168" x="3898900" y="2012950"/>
          <p14:tracePt t="20185" x="4076700" y="1968500"/>
          <p14:tracePt t="20202" x="4159250" y="1962150"/>
          <p14:tracePt t="20218" x="4305300" y="1955800"/>
          <p14:tracePt t="20235" x="4476750" y="1981200"/>
          <p14:tracePt t="20252" x="4641850" y="2000250"/>
          <p14:tracePt t="20268" x="4775200" y="1993900"/>
          <p14:tracePt t="20285" x="4806950" y="1987550"/>
          <p14:tracePt t="20301" x="4838700" y="1987550"/>
          <p14:tracePt t="20318" x="4857750" y="2000250"/>
          <p14:tracePt t="20335" x="4902200" y="2019300"/>
          <p14:tracePt t="20352" x="4953000" y="2025650"/>
          <p14:tracePt t="20368" x="5003800" y="2012950"/>
          <p14:tracePt t="20385" x="5016500" y="2006600"/>
          <p14:tracePt t="20402" x="5029200" y="2006600"/>
          <p14:tracePt t="20473" x="5035550" y="2000250"/>
          <p14:tracePt t="20481" x="5035550" y="1993900"/>
          <p14:tracePt t="20494" x="5035550" y="1987550"/>
          <p14:tracePt t="20497" x="5035550" y="1981200"/>
          <p14:tracePt t="20545" x="5029200" y="1962150"/>
          <p14:tracePt t="20561" x="4997450" y="1930400"/>
          <p14:tracePt t="20567" x="4978400" y="1911350"/>
          <p14:tracePt t="20585" x="4953000" y="1885950"/>
          <p14:tracePt t="20601" x="4927600" y="1873250"/>
          <p14:tracePt t="20618" x="4921250" y="1866900"/>
          <p14:tracePt t="20618" x="4902200" y="1860550"/>
          <p14:tracePt t="20635" x="4857750" y="1841500"/>
          <p14:tracePt t="20653" x="4800600" y="1809750"/>
          <p14:tracePt t="20669" x="4724400" y="1784350"/>
          <p14:tracePt t="20685" x="4648200" y="1752600"/>
          <p14:tracePt t="20702" x="4591050" y="1739900"/>
          <p14:tracePt t="20718" x="4527550" y="1727200"/>
          <p14:tracePt t="20735" x="4445000" y="1708150"/>
          <p14:tracePt t="20752" x="4343400" y="1670050"/>
          <p14:tracePt t="20768" x="4127500" y="1619250"/>
          <p14:tracePt t="20785" x="3994150" y="1606550"/>
          <p14:tracePt t="20802" x="3797300" y="1587500"/>
          <p14:tracePt t="20818" x="3702050" y="1587500"/>
          <p14:tracePt t="20836" x="3581400" y="1587500"/>
          <p14:tracePt t="20853" x="3416300" y="1587500"/>
          <p14:tracePt t="20869" x="3295650" y="1587500"/>
          <p14:tracePt t="20886" x="3028950" y="1600200"/>
          <p14:tracePt t="20903" x="2914650" y="1612900"/>
          <p14:tracePt t="20935" x="2724150" y="1670050"/>
          <p14:tracePt t="20937" x="2667000" y="1689100"/>
          <p14:tracePt t="20937" x="2597150" y="1714500"/>
          <p14:tracePt t="20953" x="2508250" y="1739900"/>
          <p14:tracePt t="20970" x="2228850" y="1847850"/>
          <p14:tracePt t="20985" x="2044700" y="1892300"/>
          <p14:tracePt t="21002" x="1993900" y="1911350"/>
          <p14:tracePt t="21020" x="1962150" y="1924050"/>
          <p14:tracePt t="21036" x="1930400" y="1930400"/>
          <p14:tracePt t="21052" x="1911350" y="1936750"/>
          <p14:tracePt t="21069" x="1879600" y="1949450"/>
          <p14:tracePt t="21086" x="1860550" y="1949450"/>
          <p14:tracePt t="21103" x="1847850" y="1949450"/>
          <p14:tracePt t="21241" x="1841500" y="1949450"/>
          <p14:tracePt t="21265" x="1828800" y="1949450"/>
          <p14:tracePt t="21273" x="1822450" y="1949450"/>
          <p14:tracePt t="21281" x="1816100" y="1949450"/>
          <p14:tracePt t="21290" x="1797050" y="1949450"/>
          <p14:tracePt t="21305" x="1784350" y="1949450"/>
          <p14:tracePt t="21482" x="0" y="0"/>
        </p14:tracePtLst>
        <p14:tracePtLst>
          <p14:tracePt t="24089" x="3155950" y="2717800"/>
          <p14:tracePt t="24234" x="3187700" y="2717800"/>
          <p14:tracePt t="24242" x="3263900" y="2717800"/>
          <p14:tracePt t="24257" x="3397250" y="2724150"/>
          <p14:tracePt t="24271" x="3473450" y="2736850"/>
          <p14:tracePt t="24275" x="3657600" y="2755900"/>
          <p14:tracePt t="24293" x="3810000" y="2755900"/>
          <p14:tracePt t="24309" x="4006850" y="2762250"/>
          <p14:tracePt t="24328" x="4178300" y="2768600"/>
          <p14:tracePt t="24342" x="4318000" y="2781300"/>
          <p14:tracePt t="24361" x="4432300" y="2794000"/>
          <p14:tracePt t="24376" x="4476750" y="2800350"/>
          <p14:tracePt t="24392" x="4641850" y="2825750"/>
          <p14:tracePt t="24409" x="4813300" y="2825750"/>
          <p14:tracePt t="24426" x="4876800" y="2819400"/>
          <p14:tracePt t="24443" x="4908550" y="2819400"/>
          <p14:tracePt t="24459" x="4965700" y="2813050"/>
          <p14:tracePt t="24475" x="5054600" y="2813050"/>
          <p14:tracePt t="24492" x="5111750" y="2813050"/>
          <p14:tracePt t="24509" x="5226050" y="2813050"/>
          <p14:tracePt t="24526" x="5321300" y="2825750"/>
          <p14:tracePt t="24543" x="5435600" y="2819400"/>
          <p14:tracePt t="24559" x="5556250" y="2819400"/>
          <p14:tracePt t="24576" x="5607050" y="2819400"/>
          <p14:tracePt t="24592" x="5772150" y="2838450"/>
          <p14:tracePt t="24609" x="5930900" y="2832100"/>
          <p14:tracePt t="24627" x="6127750" y="2787650"/>
          <p14:tracePt t="24643" x="6235700" y="2762250"/>
          <p14:tracePt t="24660" x="6292850" y="2749550"/>
          <p14:tracePt t="24676" x="6381750" y="2749550"/>
          <p14:tracePt t="24693" x="6502400" y="2749550"/>
          <p14:tracePt t="24710" x="6635750" y="2749550"/>
          <p14:tracePt t="24726" x="6851650" y="2762250"/>
          <p14:tracePt t="24742" x="6946900" y="2762250"/>
          <p14:tracePt t="24759" x="7080250" y="2762250"/>
          <p14:tracePt t="24776" x="7340600" y="2762250"/>
          <p14:tracePt t="24794" x="7480300" y="2755900"/>
          <p14:tracePt t="24810" x="7670800" y="2743200"/>
          <p14:tracePt t="24825" x="7753350" y="2743200"/>
          <p14:tracePt t="24842" x="7848600" y="2743200"/>
          <p14:tracePt t="24859" x="7912100" y="2749550"/>
          <p14:tracePt t="24876" x="8089900" y="2749550"/>
          <p14:tracePt t="24892" x="8166100" y="2749550"/>
          <p14:tracePt t="24910" x="8242300" y="2749550"/>
          <p14:tracePt t="24926" x="8318500" y="2749550"/>
          <p14:tracePt t="24943" x="8388350" y="2749550"/>
          <p14:tracePt t="24960" x="8502650" y="2749550"/>
          <p14:tracePt t="24976" x="8604250" y="2724150"/>
          <p14:tracePt t="24994" x="8623300" y="2711450"/>
          <p14:tracePt t="25010" x="8642350" y="2705100"/>
          <p14:tracePt t="25026" x="8648700" y="2698750"/>
          <p14:tracePt t="25043" x="8667750" y="2679700"/>
          <p14:tracePt t="25060" x="8674100" y="2667000"/>
          <p14:tracePt t="25077" x="8686800" y="2635250"/>
          <p14:tracePt t="25093" x="8686800" y="2616200"/>
          <p14:tracePt t="25110" x="8686800" y="2609850"/>
          <p14:tracePt t="25126" x="8686800" y="2597150"/>
          <p14:tracePt t="25143" x="8686800" y="2590800"/>
          <p14:tracePt t="25159" x="8680450" y="2590800"/>
          <p14:tracePt t="25176" x="8667750" y="2578100"/>
          <p14:tracePt t="25193" x="8642350" y="2565400"/>
          <p14:tracePt t="25210" x="8604250" y="2559050"/>
          <p14:tracePt t="25226" x="8585200" y="2546350"/>
          <p14:tracePt t="25244" x="8483600" y="2520950"/>
          <p14:tracePt t="25260" x="8375650" y="2489200"/>
          <p14:tracePt t="25277" x="8229600" y="2451100"/>
          <p14:tracePt t="25294" x="8089900" y="2406650"/>
          <p14:tracePt t="25310" x="7931150" y="2368550"/>
          <p14:tracePt t="25327" x="7753350" y="2330450"/>
          <p14:tracePt t="25345" x="7588250" y="2305050"/>
          <p14:tracePt t="25361" x="7181850" y="2266950"/>
          <p14:tracePt t="25377" x="6553200" y="2190750"/>
          <p14:tracePt t="25394" x="6223000" y="2146300"/>
          <p14:tracePt t="25411" x="5988050" y="2133600"/>
          <p14:tracePt t="25427" x="5784850" y="2133600"/>
          <p14:tracePt t="25444" x="5480050" y="2152650"/>
          <p14:tracePt t="25461" x="5308600" y="2159000"/>
          <p14:tracePt t="25477" x="5124450" y="2159000"/>
          <p14:tracePt t="25494" x="4965700" y="2159000"/>
          <p14:tracePt t="25511" x="4737100" y="2159000"/>
          <p14:tracePt t="25511" x="4641850" y="2159000"/>
          <p14:tracePt t="25530" x="4552950" y="2171700"/>
          <p14:tracePt t="25544" x="4235450" y="2190750"/>
          <p14:tracePt t="25561" x="3962400" y="2197100"/>
          <p14:tracePt t="25578" x="3752850" y="2197100"/>
          <p14:tracePt t="25595" x="3467100" y="2209800"/>
          <p14:tracePt t="25611" x="3302000" y="2203450"/>
          <p14:tracePt t="25627" x="2959100" y="2190750"/>
          <p14:tracePt t="25644" x="2819400" y="2190750"/>
          <p14:tracePt t="25660" x="2717800" y="2190750"/>
          <p14:tracePt t="25677" x="2654300" y="2190750"/>
          <p14:tracePt t="25694" x="2559050" y="2203450"/>
          <p14:tracePt t="25710" x="2438400" y="2203450"/>
          <p14:tracePt t="25729" x="2317750" y="2216150"/>
          <p14:tracePt t="25745" x="2051050" y="2241550"/>
          <p14:tracePt t="25761" x="1974850" y="2260600"/>
          <p14:tracePt t="25778" x="1873250" y="2266950"/>
          <p14:tracePt t="25795" x="1752600" y="2273300"/>
          <p14:tracePt t="25812" x="1619250" y="2286000"/>
          <p14:tracePt t="25828" x="1504950" y="2286000"/>
          <p14:tracePt t="25844" x="1327150" y="2292350"/>
          <p14:tracePt t="25861" x="1238250" y="2292350"/>
          <p14:tracePt t="25878" x="1162050" y="2292350"/>
          <p14:tracePt t="25895" x="1060450" y="2292350"/>
          <p14:tracePt t="25912" x="971550" y="2298700"/>
          <p14:tracePt t="25928" x="831850" y="2330450"/>
          <p14:tracePt t="25945" x="806450" y="2336800"/>
          <p14:tracePt t="25963" x="793750" y="2343150"/>
          <p14:tracePt t="25978" x="787400" y="2343150"/>
          <p14:tracePt t="25995" x="774700" y="2349500"/>
          <p14:tracePt t="26012" x="762000" y="2349500"/>
          <p14:tracePt t="26049" x="755650" y="2349500"/>
          <p14:tracePt t="26330" x="755650" y="2362200"/>
          <p14:tracePt t="26338" x="774700" y="2425700"/>
          <p14:tracePt t="26345" x="806450" y="2482850"/>
          <p14:tracePt t="26346" x="882650" y="2590800"/>
          <p14:tracePt t="26363" x="965200" y="2660650"/>
          <p14:tracePt t="26379" x="996950" y="2698750"/>
          <p14:tracePt t="26396" x="1054100" y="2749550"/>
          <p14:tracePt t="26413" x="1079500" y="2774950"/>
          <p14:tracePt t="26429" x="1092200" y="2781300"/>
          <p14:tracePt t="26489" x="1098550" y="2787650"/>
          <p14:tracePt t="26497" x="1143000" y="2794000"/>
          <p14:tracePt t="26505" x="1168400" y="2794000"/>
          <p14:tracePt t="26513" x="1244600" y="2800350"/>
          <p14:tracePt t="26529" x="1422400" y="2806700"/>
          <p14:tracePt t="26545" x="1555750" y="2813050"/>
          <p14:tracePt t="26562" x="1689100" y="2819400"/>
          <p14:tracePt t="26579" x="1797050" y="2819400"/>
          <p14:tracePt t="26595" x="1885950" y="2813050"/>
          <p14:tracePt t="26612" x="1974850" y="2813050"/>
          <p14:tracePt t="26630" x="2076450" y="2819400"/>
          <p14:tracePt t="26645" x="2254250" y="2857500"/>
          <p14:tracePt t="26662" x="2387600" y="2889250"/>
          <p14:tracePt t="26680" x="2520950" y="2908300"/>
          <p14:tracePt t="26696" x="2711450" y="2933700"/>
          <p14:tracePt t="26714" x="2832100" y="2940050"/>
          <p14:tracePt t="26730" x="2933700" y="2946400"/>
          <p14:tracePt t="26746" x="3054350" y="2965450"/>
          <p14:tracePt t="26763" x="3289300" y="2971800"/>
          <p14:tracePt t="26780" x="3536950" y="2971800"/>
          <p14:tracePt t="26796" x="3702050" y="2940050"/>
          <p14:tracePt t="26813" x="3816350" y="2927350"/>
          <p14:tracePt t="26830" x="3987800" y="2927350"/>
          <p14:tracePt t="26846" x="4089400" y="2933700"/>
          <p14:tracePt t="26863" x="4191000" y="2965450"/>
          <p14:tracePt t="26879" x="4375150" y="3003550"/>
          <p14:tracePt t="26898" x="4451350" y="3016250"/>
          <p14:tracePt t="26913" x="4667250" y="3035300"/>
          <p14:tracePt t="26930" x="4832350" y="3035300"/>
          <p14:tracePt t="26947" x="4876800" y="3028950"/>
          <p14:tracePt t="26964" x="4895850" y="3028950"/>
          <p14:tracePt t="26980" x="4914900" y="3022600"/>
          <p14:tracePt t="26996" x="4933950" y="3022600"/>
          <p14:tracePt t="27013" x="4984750" y="3022600"/>
          <p14:tracePt t="27029" x="5048250" y="3022600"/>
          <p14:tracePt t="27046" x="5118100" y="3016250"/>
          <p14:tracePt t="27063" x="5156200" y="3009900"/>
          <p14:tracePt t="27079" x="5200650" y="3009900"/>
          <p14:tracePt t="27096" x="5251450" y="3009900"/>
          <p14:tracePt t="27114" x="5289550" y="3009900"/>
          <p14:tracePt t="27131" x="5314950" y="3009900"/>
          <p14:tracePt t="27146" x="5365750" y="3009900"/>
          <p14:tracePt t="27163" x="5422900" y="3009900"/>
          <p14:tracePt t="27180" x="5556250" y="3003550"/>
          <p14:tracePt t="27197" x="5645150" y="2990850"/>
          <p14:tracePt t="27214" x="5740400" y="2984500"/>
          <p14:tracePt t="27230" x="5822950" y="2978150"/>
          <p14:tracePt t="27247" x="5975350" y="2952750"/>
          <p14:tracePt t="27263" x="6038850" y="2946400"/>
          <p14:tracePt t="27280" x="6153150" y="2914650"/>
          <p14:tracePt t="27297" x="6242050" y="2901950"/>
          <p14:tracePt t="27314" x="6388100" y="2870200"/>
          <p14:tracePt t="27331" x="6489700" y="2857500"/>
          <p14:tracePt t="27347" x="6591300" y="2844800"/>
          <p14:tracePt t="27363" x="6661150" y="2825750"/>
          <p14:tracePt t="27380" x="6762750" y="2813050"/>
          <p14:tracePt t="27397" x="6864350" y="2787650"/>
          <p14:tracePt t="27413" x="6915150" y="2774950"/>
          <p14:tracePt t="27431" x="6972300" y="2774950"/>
          <p14:tracePt t="27447" x="7048500" y="2762250"/>
          <p14:tracePt t="27464" x="7175500" y="2736850"/>
          <p14:tracePt t="27480" x="7321550" y="2698750"/>
          <p14:tracePt t="27498" x="7346950" y="2692400"/>
          <p14:tracePt t="27514" x="7505700" y="2667000"/>
          <p14:tracePt t="27530" x="7658100" y="2660650"/>
          <p14:tracePt t="27547" x="7727950" y="2660650"/>
          <p14:tracePt t="27563" x="7804150" y="2654300"/>
          <p14:tracePt t="27580" x="7880350" y="2641600"/>
          <p14:tracePt t="27597" x="7950200" y="2635250"/>
          <p14:tracePt t="27614" x="7988300" y="2635250"/>
          <p14:tracePt t="27631" x="8058150" y="2628900"/>
          <p14:tracePt t="27647" x="8172450" y="2641600"/>
          <p14:tracePt t="27666" x="8197850" y="2641600"/>
          <p14:tracePt t="27681" x="8350250" y="2647950"/>
          <p14:tracePt t="27697" x="8413750" y="2647950"/>
          <p14:tracePt t="27714" x="8458200" y="2641600"/>
          <p14:tracePt t="27732" x="8489950" y="2628900"/>
          <p14:tracePt t="27748" x="8540750" y="2609850"/>
          <p14:tracePt t="27764" x="8597900" y="2590800"/>
          <p14:tracePt t="27781" x="8655050" y="2571750"/>
          <p14:tracePt t="27798" x="8680450" y="2565400"/>
          <p14:tracePt t="27814" x="8705850" y="2559050"/>
          <p14:tracePt t="27831" x="8743950" y="2552700"/>
          <p14:tracePt t="27848" x="8775700" y="2540000"/>
          <p14:tracePt t="27953" x="8775700" y="2527300"/>
          <p14:tracePt t="27962" x="8775700" y="2520950"/>
          <p14:tracePt t="27977" x="8775700" y="2508250"/>
          <p14:tracePt t="27995" x="8769350" y="2501900"/>
          <p14:tracePt t="28001" x="8763000" y="2501900"/>
          <p14:tracePt t="28009" x="8763000" y="2495550"/>
          <p14:tracePt t="28017" x="8750300" y="2482850"/>
          <p14:tracePt t="28048" x="8731250" y="2470150"/>
          <p14:tracePt t="28049" x="8718550" y="2457450"/>
          <p14:tracePt t="28065" x="8680450" y="2444750"/>
          <p14:tracePt t="28082" x="8661400" y="2438400"/>
          <p14:tracePt t="28098" x="8642350" y="2432050"/>
          <p14:tracePt t="28114" x="8610600" y="2419350"/>
          <p14:tracePt t="28132" x="8572500" y="2406650"/>
          <p14:tracePt t="28148" x="8540750" y="2393950"/>
          <p14:tracePt t="28165" x="8477250" y="2381250"/>
          <p14:tracePt t="28182" x="8388350" y="2355850"/>
          <p14:tracePt t="28199" x="8318500" y="2336800"/>
          <p14:tracePt t="28215" x="8248650" y="2330450"/>
          <p14:tracePt t="28231" x="8159750" y="2311400"/>
          <p14:tracePt t="28249" x="7950200" y="2305050"/>
          <p14:tracePt t="28266" x="7874000" y="2305050"/>
          <p14:tracePt t="28282" x="7842250" y="2305050"/>
          <p14:tracePt t="28298" x="7797800" y="2317750"/>
          <p14:tracePt t="28316" x="7753350" y="2324100"/>
          <p14:tracePt t="28331" x="7670800" y="2336800"/>
          <p14:tracePt t="28348" x="7531100" y="2343150"/>
          <p14:tracePt t="28366" x="7493000" y="2349500"/>
          <p14:tracePt t="28382" x="7340600" y="2381250"/>
          <p14:tracePt t="28399" x="7251700" y="2400300"/>
          <p14:tracePt t="28416" x="7137400" y="2425700"/>
          <p14:tracePt t="28432" x="6972300" y="2444750"/>
          <p14:tracePt t="28449" x="6648450" y="2489200"/>
          <p14:tracePt t="28466" x="6419850" y="2508250"/>
          <p14:tracePt t="28482" x="5956300" y="2533650"/>
          <p14:tracePt t="28498" x="5715000" y="2520950"/>
          <p14:tracePt t="28515" x="5441950" y="2489200"/>
          <p14:tracePt t="28532" x="5200650" y="2463800"/>
          <p14:tracePt t="28550" x="5003800" y="2438400"/>
          <p14:tracePt t="28566" x="4914900" y="2425700"/>
          <p14:tracePt t="28584" x="4635500" y="2419350"/>
          <p14:tracePt t="28599" x="4533900" y="2406650"/>
          <p14:tracePt t="28616" x="4425950" y="2393950"/>
          <p14:tracePt t="28632" x="4222750" y="2374900"/>
          <p14:tracePt t="28649" x="4083050" y="2368550"/>
          <p14:tracePt t="28666" x="3981450" y="2368550"/>
          <p14:tracePt t="28683" x="3873500" y="2374900"/>
          <p14:tracePt t="28699" x="3695700" y="2387600"/>
          <p14:tracePt t="28716" x="3575050" y="2387600"/>
          <p14:tracePt t="28733" x="3454400" y="2387600"/>
          <p14:tracePt t="28750" x="3365500" y="2387600"/>
          <p14:tracePt t="28767" x="3308350" y="2381250"/>
          <p14:tracePt t="28782" x="3130550" y="2368550"/>
          <p14:tracePt t="28799" x="3009900" y="2368550"/>
          <p14:tracePt t="28815" x="2927350" y="2374900"/>
          <p14:tracePt t="28832" x="2794000" y="2368550"/>
          <p14:tracePt t="28850" x="2711450" y="2362200"/>
          <p14:tracePt t="28866" x="2622550" y="2355850"/>
          <p14:tracePt t="28883" x="2565400" y="2355850"/>
          <p14:tracePt t="28900" x="2489200" y="2355850"/>
          <p14:tracePt t="28917" x="2457450" y="2355850"/>
          <p14:tracePt t="28933" x="2425700" y="2355850"/>
          <p14:tracePt t="28950" x="2393950" y="2355850"/>
          <p14:tracePt t="28967" x="2374900" y="2355850"/>
          <p14:tracePt t="28983" x="2298700" y="2362200"/>
          <p14:tracePt t="28999" x="2266950" y="2368550"/>
          <p14:tracePt t="29016" x="2222500" y="2368550"/>
          <p14:tracePt t="29034" x="2184400" y="2374900"/>
          <p14:tracePt t="29050" x="2159000" y="2374900"/>
          <p14:tracePt t="29066" x="2133600" y="2374900"/>
          <p14:tracePt t="29083" x="2108200" y="2381250"/>
          <p14:tracePt t="29100" x="2095500" y="2381250"/>
          <p14:tracePt t="29117" x="2089150" y="2387600"/>
          <p14:tracePt t="29133" x="2082800" y="2387600"/>
          <p14:tracePt t="29150" x="2076450" y="2393950"/>
          <p14:tracePt t="29166" x="2070100" y="2393950"/>
          <p14:tracePt t="29183" x="2057400" y="2400300"/>
          <p14:tracePt t="29200" x="2051050" y="2413000"/>
          <p14:tracePt t="29217" x="2038350" y="2419350"/>
          <p14:tracePt t="29234" x="2038350" y="2432050"/>
          <p14:tracePt t="29251" x="2025650" y="2438400"/>
          <p14:tracePt t="29289" x="2019300" y="2451100"/>
          <p14:tracePt t="29309" x="2012950" y="2457450"/>
          <p14:tracePt t="29329" x="2012950" y="2470150"/>
          <p14:tracePt t="29338" x="2006600" y="2482850"/>
          <p14:tracePt t="29345" x="2006600" y="2489200"/>
          <p14:tracePt t="29353" x="1993900" y="2495550"/>
          <p14:tracePt t="29369" x="1993900" y="2508250"/>
          <p14:tracePt t="29385" x="1968500" y="2527300"/>
          <p14:tracePt t="29401" x="1968500" y="2533650"/>
          <p14:tracePt t="29417" x="1962150" y="2540000"/>
          <p14:tracePt t="29434" x="1949450" y="2546350"/>
          <p14:tracePt t="29451" x="1936750" y="2552700"/>
          <p14:tracePt t="29467" x="1917700" y="2559050"/>
          <p14:tracePt t="29484" x="1892300" y="2565400"/>
          <p14:tracePt t="29500" x="1854200" y="2571750"/>
          <p14:tracePt t="29517" x="1784350" y="2584450"/>
          <p14:tracePt t="29534" x="1714500" y="2584450"/>
          <p14:tracePt t="29551" x="1663700" y="2590800"/>
          <p14:tracePt t="29567" x="1657350" y="2590800"/>
          <p14:tracePt t="29584" x="1625600" y="2590800"/>
          <p14:tracePt t="29600" x="1606550" y="2590800"/>
          <p14:tracePt t="29617" x="1574800" y="2590800"/>
          <p14:tracePt t="29634" x="1549400" y="2590800"/>
          <p14:tracePt t="29651" x="1511300" y="2590800"/>
          <p14:tracePt t="29668" x="1492250" y="2590800"/>
          <p14:tracePt t="29684" x="1479550" y="2590800"/>
          <p14:tracePt t="29701" x="1473200" y="2590800"/>
          <p14:tracePt t="29718" x="1460500" y="2590800"/>
          <p14:tracePt t="29734" x="1435100" y="2597150"/>
          <p14:tracePt t="29752" x="1422400" y="2597150"/>
          <p14:tracePt t="29768" x="1416050" y="2597150"/>
          <p14:tracePt t="29818" x="1416050" y="2603500"/>
          <p14:tracePt t="29825" x="1409700" y="2616200"/>
          <p14:tracePt t="29844" x="1397000" y="2641600"/>
          <p14:tracePt t="29849" x="1397000" y="2647950"/>
          <p14:tracePt t="29857" x="1397000" y="2673350"/>
          <p14:tracePt t="29868" x="1397000" y="2705100"/>
          <p14:tracePt t="29884" x="1397000" y="2724150"/>
          <p14:tracePt t="29902" x="1416050" y="2743200"/>
          <p14:tracePt t="29919" x="1416050" y="2749550"/>
          <p14:tracePt t="29934" x="1422400" y="2762250"/>
          <p14:tracePt t="29977" x="1428750" y="2768600"/>
          <p14:tracePt t="29994" x="1435100" y="2774950"/>
          <p14:tracePt t="30011" x="1447800" y="2781300"/>
          <p14:tracePt t="30018" x="1460500" y="2794000"/>
          <p14:tracePt t="30025" x="1485900" y="2800350"/>
          <p14:tracePt t="30041" x="1511300" y="2813050"/>
          <p14:tracePt t="30052" x="1574800" y="2825750"/>
          <p14:tracePt t="30068" x="1619250" y="2838450"/>
          <p14:tracePt t="30085" x="1746250" y="2844800"/>
          <p14:tracePt t="30102" x="1841500" y="2851150"/>
          <p14:tracePt t="30118" x="1936750" y="2863850"/>
          <p14:tracePt t="30134" x="2019300" y="2863850"/>
          <p14:tracePt t="30151" x="2254250" y="2882900"/>
          <p14:tracePt t="30185" x="2393950" y="2914650"/>
          <p14:tracePt t="30186" x="2508250" y="2933700"/>
          <p14:tracePt t="30202" x="2647950" y="2946400"/>
          <p14:tracePt t="30218" x="2800350" y="2959100"/>
          <p14:tracePt t="30235" x="2946400" y="2965450"/>
          <p14:tracePt t="30251" x="3149600" y="2978150"/>
          <p14:tracePt t="30268" x="3238500" y="2990850"/>
          <p14:tracePt t="30284" x="3308350" y="2997200"/>
          <p14:tracePt t="30301" x="3403600" y="3009900"/>
          <p14:tracePt t="30318" x="3517900" y="3022600"/>
          <p14:tracePt t="30335" x="3676650" y="3022600"/>
          <p14:tracePt t="30352" x="3848100" y="3022600"/>
          <p14:tracePt t="30385" x="3968750" y="3028950"/>
          <p14:tracePt t="30386" x="4076700" y="3048000"/>
          <p14:tracePt t="30402" x="4203700" y="3060700"/>
          <p14:tracePt t="30419" x="4330700" y="3073400"/>
          <p14:tracePt t="30435" x="4400550" y="3067050"/>
          <p14:tracePt t="30452" x="4483100" y="3060700"/>
          <p14:tracePt t="30470" x="4559300" y="3060700"/>
          <p14:tracePt t="30485" x="4622800" y="3060700"/>
          <p14:tracePt t="30503" x="4819650" y="3067050"/>
          <p14:tracePt t="30520" x="4908550" y="3067050"/>
          <p14:tracePt t="30535" x="5029200" y="3067050"/>
          <p14:tracePt t="30552" x="5194300" y="3060700"/>
          <p14:tracePt t="30570" x="5365750" y="3067050"/>
          <p14:tracePt t="30586" x="5441950" y="3067050"/>
          <p14:tracePt t="30603" x="5530850" y="3073400"/>
          <p14:tracePt t="30620" x="5619750" y="3079750"/>
          <p14:tracePt t="30636" x="5695950" y="3079750"/>
          <p14:tracePt t="30653" x="5848350" y="3079750"/>
          <p14:tracePt t="30670" x="5911850" y="3079750"/>
          <p14:tracePt t="30686" x="6000750" y="3079750"/>
          <p14:tracePt t="30703" x="6089650" y="3073400"/>
          <p14:tracePt t="30719" x="6254750" y="3048000"/>
          <p14:tracePt t="30737" x="6470650" y="2984500"/>
          <p14:tracePt t="30753" x="6591300" y="2952750"/>
          <p14:tracePt t="30770" x="6794500" y="2921000"/>
          <p14:tracePt t="30787" x="6953250" y="2895600"/>
          <p14:tracePt t="30803" x="7188200" y="2857500"/>
          <p14:tracePt t="30819" x="7270750" y="2832100"/>
          <p14:tracePt t="30836" x="7353300" y="2819400"/>
          <p14:tracePt t="30853" x="7410450" y="2806700"/>
          <p14:tracePt t="30869" x="7467600" y="2781300"/>
          <p14:tracePt t="30886" x="7594600" y="2717800"/>
          <p14:tracePt t="30903" x="7708900" y="2679700"/>
          <p14:tracePt t="30920" x="7810500" y="2647950"/>
          <p14:tracePt t="30936" x="7924800" y="2616200"/>
          <p14:tracePt t="30955" x="8026400" y="2590800"/>
          <p14:tracePt t="30970" x="8147050" y="2578100"/>
          <p14:tracePt t="30986" x="8261350" y="2546350"/>
          <p14:tracePt t="31003" x="8375650" y="2501900"/>
          <p14:tracePt t="31020" x="8553450" y="2432050"/>
          <p14:tracePt t="31036" x="8642350" y="2400300"/>
          <p14:tracePt t="31053" x="8737600" y="2381250"/>
          <p14:tracePt t="31070" x="8801100" y="2368550"/>
          <p14:tracePt t="31087" x="8864600" y="2362200"/>
          <p14:tracePt t="31103" x="8953500" y="2349500"/>
          <p14:tracePt t="31120" x="8997950" y="2343150"/>
          <p14:tracePt t="31136" x="9048750" y="2336800"/>
          <p14:tracePt t="31153" x="9055100" y="2330450"/>
          <p14:tracePt t="31169" x="9086850" y="2330450"/>
          <p14:tracePt t="31321" x="9080500" y="2324100"/>
          <p14:tracePt t="31345" x="9067800" y="2317750"/>
          <p14:tracePt t="31362" x="9061450" y="2317750"/>
          <p14:tracePt t="31379" x="9048750" y="2317750"/>
          <p14:tracePt t="31385" x="9036050" y="2305050"/>
          <p14:tracePt t="31403" x="8991600" y="2292350"/>
          <p14:tracePt t="31408" x="8864600" y="2241550"/>
          <p14:tracePt t="31422" x="8743950" y="2203450"/>
          <p14:tracePt t="31437" x="8629650" y="2159000"/>
          <p14:tracePt t="31454" x="8439150" y="2108200"/>
          <p14:tracePt t="31470" x="8134350" y="2006600"/>
          <p14:tracePt t="31487" x="7829550" y="1930400"/>
          <p14:tracePt t="31504" x="7200900" y="1803400"/>
          <p14:tracePt t="31520" x="6877050" y="1797050"/>
          <p14:tracePt t="31538" x="6667500" y="1797050"/>
          <p14:tracePt t="31554" x="6584950" y="1797050"/>
          <p14:tracePt t="31570" x="6261100" y="1822450"/>
          <p14:tracePt t="31587" x="6089650" y="1828800"/>
          <p14:tracePt t="31604" x="5664200" y="1828800"/>
          <p14:tracePt t="31621" x="5467350" y="1828800"/>
          <p14:tracePt t="31638" x="5245100" y="1835150"/>
          <p14:tracePt t="31654" x="5022850" y="1866900"/>
          <p14:tracePt t="31671" x="4826000" y="1898650"/>
          <p14:tracePt t="31688" x="4641850" y="1930400"/>
          <p14:tracePt t="31705" x="4127500" y="1981200"/>
          <p14:tracePt t="31723" x="3930650" y="1981200"/>
          <p14:tracePt t="31738" x="3663950" y="1968500"/>
          <p14:tracePt t="31754" x="3549650" y="1962150"/>
          <p14:tracePt t="31771" x="3213100" y="1974850"/>
          <p14:tracePt t="31789" x="3067050" y="1993900"/>
          <p14:tracePt t="31805" x="2774950" y="2012950"/>
          <p14:tracePt t="31821" x="2590800" y="2012950"/>
          <p14:tracePt t="31838" x="2413000" y="2000250"/>
          <p14:tracePt t="31854" x="2184400" y="1968500"/>
          <p14:tracePt t="31888" x="2146300" y="1968500"/>
          <p14:tracePt t="31888" x="2025650" y="1949450"/>
          <p14:tracePt t="31905" x="1885950" y="1943100"/>
          <p14:tracePt t="31922" x="1708150" y="1924050"/>
          <p14:tracePt t="31938" x="1587500" y="1911350"/>
          <p14:tracePt t="31954" x="1517650" y="1898650"/>
          <p14:tracePt t="31972" x="1314450" y="1879600"/>
          <p14:tracePt t="31988" x="1250950" y="1873250"/>
          <p14:tracePt t="32005" x="1206500" y="1873250"/>
          <p14:tracePt t="32022" x="1181100" y="1873250"/>
          <p14:tracePt t="32039" x="1155700" y="1879600"/>
          <p14:tracePt t="32055" x="1130300" y="1879600"/>
          <p14:tracePt t="32071" x="1098550" y="1885950"/>
          <p14:tracePt t="32088" x="1009650" y="1917700"/>
          <p14:tracePt t="32105" x="939800" y="1936750"/>
          <p14:tracePt t="32122" x="838200" y="1981200"/>
          <p14:tracePt t="32139" x="806450" y="2006600"/>
          <p14:tracePt t="32155" x="800100" y="2019300"/>
          <p14:tracePt t="32172" x="768350" y="2044700"/>
          <p14:tracePt t="32189" x="749300" y="2063750"/>
          <p14:tracePt t="32205" x="717550" y="2101850"/>
          <p14:tracePt t="32222" x="711200" y="2127250"/>
          <p14:tracePt t="32238" x="704850" y="2165350"/>
          <p14:tracePt t="32256" x="704850" y="2203450"/>
          <p14:tracePt t="32272" x="704850" y="2273300"/>
          <p14:tracePt t="32290" x="704850" y="2343150"/>
          <p14:tracePt t="32306" x="704850" y="2362200"/>
          <p14:tracePt t="32322" x="704850" y="2381250"/>
          <p14:tracePt t="32339" x="704850" y="2400300"/>
          <p14:tracePt t="32377" x="704850" y="2419350"/>
          <p14:tracePt t="32385" x="704850" y="2425700"/>
          <p14:tracePt t="32392" x="704850" y="2438400"/>
          <p14:tracePt t="32405" x="711200" y="2457450"/>
          <p14:tracePt t="32422" x="717550" y="2476500"/>
          <p14:tracePt t="32438" x="723900" y="2489200"/>
          <p14:tracePt t="32456" x="723900" y="2495550"/>
          <p14:tracePt t="32472" x="730250" y="2501900"/>
          <p14:tracePt t="32472" x="736600" y="2508250"/>
          <p14:tracePt t="32489" x="749300" y="2520950"/>
          <p14:tracePt t="32506" x="768350" y="2533650"/>
          <p14:tracePt t="32523" x="800100" y="2552700"/>
          <p14:tracePt t="32539" x="857250" y="2578100"/>
          <p14:tracePt t="32556" x="908050" y="2584450"/>
          <p14:tracePt t="32572" x="1035050" y="2603500"/>
          <p14:tracePt t="32589" x="1130300" y="2622550"/>
          <p14:tracePt t="32606" x="1250950" y="2654300"/>
          <p14:tracePt t="32623" x="1377950" y="2686050"/>
          <p14:tracePt t="32639" x="1574800" y="2749550"/>
          <p14:tracePt t="32656" x="1784350" y="2787650"/>
          <p14:tracePt t="32672" x="2343150" y="2832100"/>
          <p14:tracePt t="32690" x="2546350" y="2851150"/>
          <p14:tracePt t="32706" x="2762250" y="2857500"/>
          <p14:tracePt t="32722" x="2990850" y="2876550"/>
          <p14:tracePt t="32740" x="3244850" y="2895600"/>
          <p14:tracePt t="32756" x="3359150" y="2908300"/>
          <p14:tracePt t="32773" x="3835400" y="2978150"/>
          <p14:tracePt t="32789" x="4343400" y="3016250"/>
          <p14:tracePt t="32806" x="4508500" y="3003550"/>
          <p14:tracePt t="32823" x="4705350" y="2990850"/>
          <p14:tracePt t="32839" x="4870450" y="2971800"/>
          <p14:tracePt t="32856" x="4991100" y="2965450"/>
          <p14:tracePt t="32873" x="5359400" y="2984500"/>
          <p14:tracePt t="32890" x="5556250" y="2997200"/>
          <p14:tracePt t="32906" x="5759450" y="2965450"/>
          <p14:tracePt t="32923" x="5949950" y="2921000"/>
          <p14:tracePt t="32940" x="6172200" y="2876550"/>
          <p14:tracePt t="32956" x="6216650" y="2863850"/>
          <p14:tracePt t="32973" x="6864350" y="2838450"/>
          <p14:tracePt t="32990" x="7061200" y="2832100"/>
          <p14:tracePt t="33006" x="7245350" y="2813050"/>
          <p14:tracePt t="33023" x="7366000" y="2787650"/>
          <p14:tracePt t="33040" x="7473950" y="2755900"/>
          <p14:tracePt t="33056" x="7651750" y="2717800"/>
          <p14:tracePt t="33073" x="7702550" y="2711450"/>
          <p14:tracePt t="33089" x="7785100" y="2686050"/>
          <p14:tracePt t="33107" x="7848600" y="2660650"/>
          <p14:tracePt t="33123" x="7886700" y="2635250"/>
          <p14:tracePt t="33140" x="7924800" y="2622550"/>
          <p14:tracePt t="33157" x="7950200" y="2616200"/>
          <p14:tracePt t="33173" x="7969250" y="2609850"/>
          <p14:tracePt t="33190" x="7988300" y="2609850"/>
          <p14:tracePt t="33208" x="8039100" y="2597150"/>
          <p14:tracePt t="33223" x="8166100" y="2571750"/>
          <p14:tracePt t="33240" x="8255000" y="2565400"/>
          <p14:tracePt t="33257" x="8293100" y="2559050"/>
          <p14:tracePt t="33273" x="8337550" y="2546350"/>
          <p14:tracePt t="33289" x="8382000" y="2527300"/>
          <p14:tracePt t="33307" x="8394700" y="2520950"/>
          <p14:tracePt t="33324" x="8401050" y="2520950"/>
          <p14:tracePt t="33577" x="8401050" y="2514600"/>
          <p14:tracePt t="33593" x="8401050" y="2508250"/>
          <p14:tracePt t="33601" x="8401050" y="2501900"/>
          <p14:tracePt t="33626" x="8394700" y="2501900"/>
          <p14:tracePt t="33633" x="8394700" y="2495550"/>
          <p14:tracePt t="33641" x="8394700" y="2489200"/>
          <p14:tracePt t="33884" x="0" y="0"/>
        </p14:tracePtLst>
        <p14:tracePtLst>
          <p14:tracePt t="37572" x="2635250" y="3600450"/>
          <p14:tracePt t="37633" x="2635250" y="3594100"/>
          <p14:tracePt t="37641" x="2641600" y="3594100"/>
          <p14:tracePt t="37656" x="2647950" y="3587750"/>
          <p14:tracePt t="37801" x="2635250" y="3575050"/>
          <p14:tracePt t="37808" x="2622550" y="3562350"/>
          <p14:tracePt t="37823" x="2597150" y="3536950"/>
          <p14:tracePt t="37825" x="2559050" y="3511550"/>
          <p14:tracePt t="37833" x="2387600" y="3416300"/>
          <p14:tracePt t="37847" x="2266950" y="3378200"/>
          <p14:tracePt t="37866" x="2146300" y="3359150"/>
          <p14:tracePt t="37881" x="2044700" y="3346450"/>
          <p14:tracePt t="37898" x="1955800" y="3333750"/>
          <p14:tracePt t="37915" x="1898650" y="3321050"/>
          <p14:tracePt t="37932" x="1809750" y="3321050"/>
          <p14:tracePt t="37948" x="1765300" y="3314700"/>
          <p14:tracePt t="37964" x="1689100" y="3314700"/>
          <p14:tracePt t="37981" x="1644650" y="3314700"/>
          <p14:tracePt t="37998" x="1492250" y="3321050"/>
          <p14:tracePt t="38014" x="1390650" y="3333750"/>
          <p14:tracePt t="38031" x="1206500" y="3352800"/>
          <p14:tracePt t="38048" x="1041400" y="3359150"/>
          <p14:tracePt t="38065" x="920750" y="3359150"/>
          <p14:tracePt t="38082" x="838200" y="3359150"/>
          <p14:tracePt t="38098" x="800100" y="3359150"/>
          <p14:tracePt t="38115" x="762000" y="3359150"/>
          <p14:tracePt t="38131" x="736600" y="3359150"/>
          <p14:tracePt t="38148" x="723900" y="3359150"/>
          <p14:tracePt t="38165" x="704850" y="3365500"/>
          <p14:tracePt t="38181" x="698500" y="3365500"/>
          <p14:tracePt t="38198" x="647700" y="3371850"/>
          <p14:tracePt t="38215" x="584200" y="3403600"/>
          <p14:tracePt t="38232" x="533400" y="3441700"/>
          <p14:tracePt t="38249" x="476250" y="3498850"/>
          <p14:tracePt t="38265" x="431800" y="3543300"/>
          <p14:tracePt t="38282" x="393700" y="3581400"/>
          <p14:tracePt t="38298" x="355600" y="3606800"/>
          <p14:tracePt t="38315" x="349250" y="3619500"/>
          <p14:tracePt t="38332" x="349250" y="3632200"/>
          <p14:tracePt t="38348" x="342900" y="3632200"/>
          <p14:tracePt t="38364" x="342900" y="3657600"/>
          <p14:tracePt t="38383" x="349250" y="3663950"/>
          <p14:tracePt t="38398" x="355600" y="3695700"/>
          <p14:tracePt t="38415" x="400050" y="3733800"/>
          <p14:tracePt t="38433" x="520700" y="3803650"/>
          <p14:tracePt t="38449" x="641350" y="3835400"/>
          <p14:tracePt t="38466" x="800100" y="3873500"/>
          <p14:tracePt t="38482" x="971550" y="3898900"/>
          <p14:tracePt t="38499" x="1181100" y="3924300"/>
          <p14:tracePt t="38516" x="1333500" y="3956050"/>
          <p14:tracePt t="38533" x="1644650" y="3987800"/>
          <p14:tracePt t="38550" x="1771650" y="4013200"/>
          <p14:tracePt t="38566" x="1866900" y="4032250"/>
          <p14:tracePt t="38582" x="1917700" y="4038600"/>
          <p14:tracePt t="38598" x="2133600" y="4051300"/>
          <p14:tracePt t="38616" x="2330450" y="4064000"/>
          <p14:tracePt t="38633" x="2647950" y="4076700"/>
          <p14:tracePt t="38650" x="2870200" y="4083050"/>
          <p14:tracePt t="38665" x="3130550" y="4083050"/>
          <p14:tracePt t="38682" x="3416300" y="4114800"/>
          <p14:tracePt t="38699" x="3619500" y="4127500"/>
          <p14:tracePt t="38716" x="3835400" y="4133850"/>
          <p14:tracePt t="38733" x="4273550" y="4133850"/>
          <p14:tracePt t="38749" x="4533900" y="4121150"/>
          <p14:tracePt t="38766" x="4749800" y="4102100"/>
          <p14:tracePt t="38783" x="4819650" y="4095750"/>
          <p14:tracePt t="38799" x="5092700" y="4044950"/>
          <p14:tracePt t="38815" x="5276850" y="3962400"/>
          <p14:tracePt t="38832" x="5378450" y="3898900"/>
          <p14:tracePt t="38849" x="5473700" y="3854450"/>
          <p14:tracePt t="38866" x="5575300" y="3822700"/>
          <p14:tracePt t="38883" x="5664200" y="3790950"/>
          <p14:tracePt t="38900" x="5727700" y="3740150"/>
          <p14:tracePt t="38916" x="5727700" y="3733800"/>
          <p14:tracePt t="38961" x="5727700" y="3727450"/>
          <p14:tracePt t="38969" x="5727700" y="3721100"/>
          <p14:tracePt t="38977" x="5727700" y="3714750"/>
          <p14:tracePt t="38999" x="5708650" y="3702050"/>
          <p14:tracePt t="39002" x="5626100" y="3657600"/>
          <p14:tracePt t="39019" x="5467350" y="3594100"/>
          <p14:tracePt t="39033" x="5181600" y="3498850"/>
          <p14:tracePt t="39050" x="4806950" y="3403600"/>
          <p14:tracePt t="39066" x="4260850" y="3263900"/>
          <p14:tracePt t="39083" x="4025900" y="3206750"/>
          <p14:tracePt t="39100" x="3784600" y="3143250"/>
          <p14:tracePt t="39117" x="3575050" y="3098800"/>
          <p14:tracePt t="39133" x="3429000" y="3073400"/>
          <p14:tracePt t="39150" x="2990850" y="3028950"/>
          <p14:tracePt t="39167" x="2603500" y="3009900"/>
          <p14:tracePt t="39185" x="1644650" y="2908300"/>
          <p14:tracePt t="39201" x="1187450" y="2870200"/>
          <p14:tracePt t="39217" x="946150" y="2863850"/>
          <p14:tracePt t="39234" x="806450" y="2863850"/>
          <p14:tracePt t="39250" x="717550" y="2857500"/>
          <p14:tracePt t="39267" x="679450" y="2857500"/>
          <p14:tracePt t="39284" x="666750" y="2857500"/>
          <p14:tracePt t="39300" x="654050" y="2876550"/>
          <p14:tracePt t="39316" x="647700" y="2901950"/>
          <p14:tracePt t="39333" x="641350" y="2921000"/>
          <p14:tracePt t="39350" x="635000" y="2946400"/>
          <p14:tracePt t="39367" x="622300" y="2946400"/>
          <p14:tracePt t="39384" x="609600" y="2965450"/>
          <p14:tracePt t="39400" x="596900" y="2971800"/>
          <p14:tracePt t="39504" x="0" y="0"/>
        </p14:tracePtLst>
        <p14:tracePtLst>
          <p14:tracePt t="44605" x="4044950" y="4013200"/>
          <p14:tracePt t="44610" x="4051300" y="4013200"/>
          <p14:tracePt t="44626" x="4070350" y="4013200"/>
          <p14:tracePt t="44627" x="4102100" y="4006850"/>
          <p14:tracePt t="44643" x="4127500" y="4000500"/>
          <p14:tracePt t="44659" x="4140200" y="4000500"/>
          <p14:tracePt t="44676" x="4152900" y="3994150"/>
          <p14:tracePt t="44693" x="4165600" y="3994150"/>
          <p14:tracePt t="44710" x="4171950" y="3994150"/>
          <p14:tracePt t="44753" x="4184650" y="3994150"/>
          <p14:tracePt t="44777" x="4191000" y="3994150"/>
          <p14:tracePt t="44785" x="4197350" y="3994150"/>
          <p14:tracePt t="44817" x="4210050" y="3994150"/>
          <p14:tracePt t="44828" x="4222750" y="3994150"/>
          <p14:tracePt t="44841" x="4235450" y="3994150"/>
          <p14:tracePt t="44841" x="4248150" y="3994150"/>
          <p14:tracePt t="44873" x="4267200" y="3994150"/>
          <p14:tracePt t="44889" x="4279900" y="3994150"/>
          <p14:tracePt t="44897" x="4292600" y="3994150"/>
          <p14:tracePt t="44921" x="4305300" y="3994150"/>
          <p14:tracePt t="44937" x="4318000" y="3994150"/>
          <p14:tracePt t="44937" x="4343400" y="3994150"/>
          <p14:tracePt t="44953" x="4356100" y="3994150"/>
          <p14:tracePt t="44961" x="4368800" y="4000500"/>
          <p14:tracePt t="44962" x="4425950" y="4006850"/>
          <p14:tracePt t="44985" x="4457700" y="4019550"/>
          <p14:tracePt t="45001" x="4483100" y="4019550"/>
          <p14:tracePt t="45017" x="4495800" y="4019550"/>
          <p14:tracePt t="45033" x="4514850" y="4019550"/>
          <p14:tracePt t="45044" x="4552950" y="4013200"/>
          <p14:tracePt t="45060" x="4616450" y="4006850"/>
          <p14:tracePt t="45077" x="4673600" y="3987800"/>
          <p14:tracePt t="45094" x="4699000" y="3968750"/>
          <p14:tracePt t="45111" x="4768850" y="3879850"/>
          <p14:tracePt t="45127" x="4787900" y="3829050"/>
          <p14:tracePt t="45144" x="4806950" y="3771900"/>
          <p14:tracePt t="45161" x="4813300" y="3733800"/>
          <p14:tracePt t="45178" x="4819650" y="3714750"/>
          <p14:tracePt t="45194" x="4819650" y="3695700"/>
          <p14:tracePt t="45211" x="4813300" y="3663950"/>
          <p14:tracePt t="45227" x="4800600" y="3632200"/>
          <p14:tracePt t="45245" x="4775200" y="3581400"/>
          <p14:tracePt t="45262" x="4743450" y="3543300"/>
          <p14:tracePt t="45279" x="4724400" y="3517900"/>
          <p14:tracePt t="45295" x="4718050" y="3511550"/>
          <p14:tracePt t="45312" x="4699000" y="3498850"/>
          <p14:tracePt t="45328" x="4641850" y="3467100"/>
          <p14:tracePt t="45344" x="4616450" y="3454400"/>
          <p14:tracePt t="45361" x="4565650" y="3454400"/>
          <p14:tracePt t="45378" x="4527550" y="3448050"/>
          <p14:tracePt t="45394" x="4470400" y="3454400"/>
          <p14:tracePt t="45411" x="4387850" y="3454400"/>
          <p14:tracePt t="45428" x="4267200" y="3467100"/>
          <p14:tracePt t="45445" x="4203700" y="3467100"/>
          <p14:tracePt t="45461" x="4146550" y="3473450"/>
          <p14:tracePt t="45478" x="4127500" y="3486150"/>
          <p14:tracePt t="45495" x="4095750" y="3505200"/>
          <p14:tracePt t="45512" x="4057650" y="3536950"/>
          <p14:tracePt t="45528" x="4019550" y="3562350"/>
          <p14:tracePt t="45545" x="3987800" y="3600450"/>
          <p14:tracePt t="45561" x="3943350" y="3638550"/>
          <p14:tracePt t="45578" x="3930650" y="3670300"/>
          <p14:tracePt t="45596" x="3924300" y="3702050"/>
          <p14:tracePt t="45612" x="3917950" y="3752850"/>
          <p14:tracePt t="45628" x="3917950" y="3816350"/>
          <p14:tracePt t="45645" x="3917950" y="3867150"/>
          <p14:tracePt t="45662" x="3917950" y="3937000"/>
          <p14:tracePt t="45679" x="3917950" y="3968750"/>
          <p14:tracePt t="45695" x="3930650" y="4025900"/>
          <p14:tracePt t="45711" x="3949700" y="4057650"/>
          <p14:tracePt t="45727" x="3962400" y="4083050"/>
          <p14:tracePt t="45744" x="3987800" y="4108450"/>
          <p14:tracePt t="45761" x="4000500" y="4114800"/>
          <p14:tracePt t="45778" x="4013200" y="4114800"/>
          <p14:tracePt t="45794" x="4025900" y="4127500"/>
          <p14:tracePt t="45811" x="4064000" y="4140200"/>
          <p14:tracePt t="45829" x="4152900" y="4178300"/>
          <p14:tracePt t="45845" x="4286250" y="4203700"/>
          <p14:tracePt t="45862" x="4635500" y="4241800"/>
          <p14:tracePt t="45879" x="4775200" y="4235450"/>
          <p14:tracePt t="45895" x="4933950" y="4203700"/>
          <p14:tracePt t="45912" x="5080000" y="4152900"/>
          <p14:tracePt t="45928" x="5207000" y="4070350"/>
          <p14:tracePt t="45946" x="5251450" y="4025900"/>
          <p14:tracePt t="45962" x="5276850" y="4000500"/>
          <p14:tracePt t="45979" x="5289550" y="3981450"/>
          <p14:tracePt t="45995" x="5308600" y="3937000"/>
          <p14:tracePt t="46013" x="5321300" y="3905250"/>
          <p14:tracePt t="46029" x="5321300" y="3898900"/>
          <p14:tracePt t="46045" x="5321300" y="3879850"/>
          <p14:tracePt t="46062" x="5321300" y="3867150"/>
          <p14:tracePt t="46079" x="5327650" y="3841750"/>
          <p14:tracePt t="46095" x="5327650" y="3816350"/>
          <p14:tracePt t="46112" x="5334000" y="3784600"/>
          <p14:tracePt t="46130" x="5334000" y="3778250"/>
          <p14:tracePt t="46146" x="5334000" y="3771900"/>
          <p14:tracePt t="46240" x="0" y="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Rate Law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5791200"/>
          </a:xfrm>
          <a:noFill/>
        </p:spPr>
        <p:txBody>
          <a:bodyPr>
            <a:normAutofit fontScale="62500" lnSpcReduction="20000"/>
          </a:bodyPr>
          <a:lstStyle/>
          <a:p>
            <a:r>
              <a:rPr lang="en-US" sz="3500" dirty="0" smtClean="0"/>
              <a:t>Concentration of reactant or product per unit time</a:t>
            </a:r>
          </a:p>
          <a:p>
            <a:r>
              <a:rPr lang="en-US" sz="3500" dirty="0" smtClean="0"/>
              <a:t>Effect of initial concentration on rate can be examined</a:t>
            </a:r>
          </a:p>
          <a:p>
            <a:pPr lvl="1"/>
            <a:r>
              <a:rPr lang="en-US" sz="3500" dirty="0" smtClean="0"/>
              <a:t>rate = k[A]</a:t>
            </a:r>
            <a:r>
              <a:rPr lang="en-US" sz="3500" baseline="30000" dirty="0" smtClean="0"/>
              <a:t>x</a:t>
            </a:r>
            <a:r>
              <a:rPr lang="en-US" sz="3500" dirty="0" smtClean="0"/>
              <a:t>[B]</a:t>
            </a:r>
            <a:r>
              <a:rPr lang="en-US" sz="3500" baseline="30000" dirty="0" smtClean="0"/>
              <a:t>y</a:t>
            </a:r>
          </a:p>
          <a:p>
            <a:pPr lvl="1"/>
            <a:r>
              <a:rPr lang="en-US" sz="3500" dirty="0" smtClean="0"/>
              <a:t>rate order = x + y</a:t>
            </a:r>
          </a:p>
          <a:p>
            <a:pPr lvl="1"/>
            <a:r>
              <a:rPr lang="en-US" sz="3500" dirty="0" smtClean="0"/>
              <a:t>knowledge of order can help control reaction</a:t>
            </a:r>
          </a:p>
          <a:p>
            <a:pPr lvl="1"/>
            <a:r>
              <a:rPr lang="en-US" sz="3500" dirty="0" smtClean="0"/>
              <a:t>rate must be experimentally determined</a:t>
            </a:r>
          </a:p>
          <a:p>
            <a:pPr lvl="1"/>
            <a:endParaRPr lang="en-US" sz="3500" dirty="0" smtClean="0"/>
          </a:p>
          <a:p>
            <a:pPr marL="0" indent="0">
              <a:lnSpc>
                <a:spcPct val="90000"/>
              </a:lnSpc>
              <a:buFontTx/>
              <a:buNone/>
              <a:tabLst>
                <a:tab pos="965200" algn="l"/>
                <a:tab pos="4114800" algn="l"/>
                <a:tab pos="6510338" algn="l"/>
              </a:tabLst>
            </a:pPr>
            <a:r>
              <a:rPr lang="en-US" sz="3500" dirty="0"/>
              <a:t>Rate=k[A]</a:t>
            </a:r>
            <a:r>
              <a:rPr lang="en-US" sz="3500" baseline="30000" dirty="0"/>
              <a:t>n</a:t>
            </a:r>
            <a:r>
              <a:rPr lang="en-US" sz="3500" dirty="0"/>
              <a:t>; A=conc. at time t, </a:t>
            </a:r>
            <a:r>
              <a:rPr lang="en-US" sz="3500" dirty="0" err="1"/>
              <a:t>A</a:t>
            </a:r>
            <a:r>
              <a:rPr lang="en-US" sz="3500" baseline="-25000" dirty="0" err="1"/>
              <a:t>o</a:t>
            </a:r>
            <a:r>
              <a:rPr lang="en-US" sz="3500" dirty="0"/>
              <a:t>=initial conc., X=product conc.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965200" algn="l"/>
                <a:tab pos="4114800" algn="l"/>
                <a:tab pos="6510338" algn="l"/>
              </a:tabLst>
            </a:pPr>
            <a:r>
              <a:rPr lang="en-US" sz="3500" dirty="0">
                <a:solidFill>
                  <a:schemeClr val="accent2"/>
                </a:solidFill>
              </a:rPr>
              <a:t>Order	rate equation		k</a:t>
            </a:r>
            <a:endParaRPr lang="en-US" sz="3500" dirty="0"/>
          </a:p>
          <a:p>
            <a:pPr marL="0" indent="0">
              <a:lnSpc>
                <a:spcPct val="90000"/>
              </a:lnSpc>
              <a:buFontTx/>
              <a:buNone/>
              <a:tabLst>
                <a:tab pos="965200" algn="l"/>
                <a:tab pos="4114800" algn="l"/>
                <a:tab pos="6510338" algn="l"/>
              </a:tabLst>
            </a:pPr>
            <a:r>
              <a:rPr lang="en-US" sz="3500" dirty="0"/>
              <a:t>0	[A</a:t>
            </a:r>
            <a:r>
              <a:rPr lang="en-US" sz="3500" baseline="-25000" dirty="0"/>
              <a:t>0</a:t>
            </a:r>
            <a:r>
              <a:rPr lang="en-US" sz="3500" dirty="0"/>
              <a:t>]-[A]=</a:t>
            </a:r>
            <a:r>
              <a:rPr lang="en-US" sz="3500" dirty="0" err="1"/>
              <a:t>kt</a:t>
            </a:r>
            <a:r>
              <a:rPr lang="en-US" sz="3500" dirty="0"/>
              <a:t>, [X]=</a:t>
            </a:r>
            <a:r>
              <a:rPr lang="en-US" sz="3500" dirty="0" err="1"/>
              <a:t>kt</a:t>
            </a:r>
            <a:r>
              <a:rPr lang="en-US" sz="3500" dirty="0"/>
              <a:t>		mole/L </a:t>
            </a:r>
            <a:r>
              <a:rPr lang="en-US" sz="3500" dirty="0" smtClean="0"/>
              <a:t>sec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965200" algn="l"/>
                <a:tab pos="4114800" algn="l"/>
                <a:tab pos="6510338" algn="l"/>
              </a:tabLst>
            </a:pPr>
            <a:endParaRPr lang="en-US" sz="3500" dirty="0"/>
          </a:p>
          <a:p>
            <a:pPr marL="0" indent="0">
              <a:lnSpc>
                <a:spcPct val="90000"/>
              </a:lnSpc>
              <a:buFontTx/>
              <a:buNone/>
              <a:tabLst>
                <a:tab pos="965200" algn="l"/>
                <a:tab pos="4114800" algn="l"/>
                <a:tab pos="6510338" algn="l"/>
              </a:tabLst>
            </a:pPr>
            <a:r>
              <a:rPr lang="en-US" sz="3500" dirty="0"/>
              <a:t>1	 </a:t>
            </a:r>
            <a:r>
              <a:rPr lang="en-US" sz="3500" dirty="0" err="1"/>
              <a:t>ln</a:t>
            </a:r>
            <a:r>
              <a:rPr lang="en-US" sz="3500" dirty="0"/>
              <a:t>[A</a:t>
            </a:r>
            <a:r>
              <a:rPr lang="en-US" sz="3500" baseline="-25000" dirty="0"/>
              <a:t>0</a:t>
            </a:r>
            <a:r>
              <a:rPr lang="en-US" sz="3500" dirty="0"/>
              <a:t>]-</a:t>
            </a:r>
            <a:r>
              <a:rPr lang="en-US" sz="3500" dirty="0" err="1"/>
              <a:t>ln</a:t>
            </a:r>
            <a:r>
              <a:rPr lang="en-US" sz="3500" dirty="0"/>
              <a:t>[A]=</a:t>
            </a:r>
            <a:r>
              <a:rPr lang="en-US" sz="3500" dirty="0" err="1"/>
              <a:t>kt</a:t>
            </a:r>
            <a:r>
              <a:rPr lang="en-US" sz="3500" dirty="0"/>
              <a:t>, </a:t>
            </a:r>
            <a:r>
              <a:rPr lang="en-US" sz="3500" dirty="0" err="1"/>
              <a:t>ln</a:t>
            </a:r>
            <a:r>
              <a:rPr lang="en-US" sz="3500" dirty="0"/>
              <a:t>[A</a:t>
            </a:r>
            <a:r>
              <a:rPr lang="en-US" sz="3500" baseline="-25000" dirty="0"/>
              <a:t>0</a:t>
            </a:r>
            <a:r>
              <a:rPr lang="en-US" sz="3500" dirty="0"/>
              <a:t>]-</a:t>
            </a:r>
            <a:r>
              <a:rPr lang="en-US" sz="3500" dirty="0" err="1"/>
              <a:t>ln</a:t>
            </a:r>
            <a:r>
              <a:rPr lang="en-US" sz="3500" dirty="0"/>
              <a:t>([</a:t>
            </a:r>
            <a:r>
              <a:rPr lang="en-US" sz="3500" dirty="0" err="1"/>
              <a:t>A</a:t>
            </a:r>
            <a:r>
              <a:rPr lang="en-US" sz="3500" baseline="-25000" dirty="0" err="1"/>
              <a:t>o</a:t>
            </a:r>
            <a:r>
              <a:rPr lang="en-US" sz="3500" dirty="0"/>
              <a:t>]-[X])=</a:t>
            </a:r>
            <a:r>
              <a:rPr lang="en-US" sz="3500" dirty="0" err="1"/>
              <a:t>kt</a:t>
            </a:r>
            <a:r>
              <a:rPr lang="en-US" sz="3500" dirty="0"/>
              <a:t> 	1/sec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965200" algn="l"/>
                <a:tab pos="4114800" algn="l"/>
                <a:tab pos="6510338" algn="l"/>
              </a:tabLst>
            </a:pPr>
            <a:endParaRPr lang="en-US" sz="3500" dirty="0"/>
          </a:p>
          <a:p>
            <a:pPr marL="0" indent="0">
              <a:lnSpc>
                <a:spcPct val="90000"/>
              </a:lnSpc>
              <a:buFontTx/>
              <a:buNone/>
              <a:tabLst>
                <a:tab pos="965200" algn="l"/>
                <a:tab pos="4114800" algn="l"/>
                <a:tab pos="6510338" algn="l"/>
              </a:tabLst>
            </a:pPr>
            <a:r>
              <a:rPr lang="en-US" sz="3500" dirty="0"/>
              <a:t>2			L/mole sec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965200" algn="l"/>
                <a:tab pos="4114800" algn="l"/>
                <a:tab pos="6510338" algn="l"/>
              </a:tabLst>
            </a:pPr>
            <a:endParaRPr lang="en-US" sz="3500" dirty="0"/>
          </a:p>
          <a:p>
            <a:pPr marL="0" indent="0">
              <a:lnSpc>
                <a:spcPct val="90000"/>
              </a:lnSpc>
              <a:buFontTx/>
              <a:buNone/>
              <a:tabLst>
                <a:tab pos="965200" algn="l"/>
                <a:tab pos="4114800" algn="l"/>
                <a:tab pos="6510338" algn="l"/>
              </a:tabLst>
            </a:pPr>
            <a:endParaRPr lang="en-US" sz="3500" dirty="0"/>
          </a:p>
          <a:p>
            <a:pPr marL="0" indent="0">
              <a:lnSpc>
                <a:spcPct val="90000"/>
              </a:lnSpc>
              <a:buFontTx/>
              <a:buNone/>
              <a:tabLst>
                <a:tab pos="965200" algn="l"/>
                <a:tab pos="4114800" algn="l"/>
                <a:tab pos="6510338" algn="l"/>
              </a:tabLst>
            </a:pPr>
            <a:r>
              <a:rPr lang="en-US" sz="3500" dirty="0" smtClean="0"/>
              <a:t>3</a:t>
            </a:r>
            <a:r>
              <a:rPr lang="en-US" sz="3500" dirty="0"/>
              <a:t>			 L</a:t>
            </a:r>
            <a:r>
              <a:rPr lang="en-US" sz="3500" baseline="30000" dirty="0"/>
              <a:t>2</a:t>
            </a:r>
            <a:r>
              <a:rPr lang="en-US" sz="3500" dirty="0"/>
              <a:t>/mole</a:t>
            </a:r>
            <a:r>
              <a:rPr lang="en-US" sz="3500" baseline="30000" dirty="0"/>
              <a:t>2</a:t>
            </a:r>
            <a:r>
              <a:rPr lang="en-US" sz="3500" dirty="0"/>
              <a:t> sec</a:t>
            </a:r>
          </a:p>
          <a:p>
            <a:pPr lvl="1"/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689644"/>
              </p:ext>
            </p:extLst>
          </p:nvPr>
        </p:nvGraphicFramePr>
        <p:xfrm>
          <a:off x="1066800" y="5867400"/>
          <a:ext cx="2057400" cy="697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3" name="Equation" r:id="rId6" imgW="2286000" imgH="774700" progId="Equation.3">
                  <p:embed/>
                </p:oleObj>
              </mc:Choice>
              <mc:Fallback>
                <p:oleObj name="Equation" r:id="rId6" imgW="2286000" imgH="774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867400"/>
                        <a:ext cx="2057400" cy="6972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346726"/>
              </p:ext>
            </p:extLst>
          </p:nvPr>
        </p:nvGraphicFramePr>
        <p:xfrm>
          <a:off x="3429000" y="5778500"/>
          <a:ext cx="3048000" cy="704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4" name="Equation" r:id="rId8" imgW="3352800" imgH="774700" progId="Equation.3">
                  <p:embed/>
                </p:oleObj>
              </mc:Choice>
              <mc:Fallback>
                <p:oleObj name="Equation" r:id="rId8" imgW="3352800" imgH="774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778500"/>
                        <a:ext cx="3048000" cy="704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388415"/>
              </p:ext>
            </p:extLst>
          </p:nvPr>
        </p:nvGraphicFramePr>
        <p:xfrm>
          <a:off x="1371600" y="4937356"/>
          <a:ext cx="1600200" cy="625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5" name="Equation" r:id="rId10" imgW="1917700" imgH="749300" progId="Equation.3">
                  <p:embed/>
                </p:oleObj>
              </mc:Choice>
              <mc:Fallback>
                <p:oleObj name="Equation" r:id="rId10" imgW="1917700" imgH="749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937356"/>
                        <a:ext cx="1600200" cy="625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979953"/>
              </p:ext>
            </p:extLst>
          </p:nvPr>
        </p:nvGraphicFramePr>
        <p:xfrm>
          <a:off x="3657600" y="4926208"/>
          <a:ext cx="2362200" cy="636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6" name="Equation" r:id="rId12" imgW="2781300" imgH="749300" progId="Equation.3">
                  <p:embed/>
                </p:oleObj>
              </mc:Choice>
              <mc:Fallback>
                <p:oleObj name="Equation" r:id="rId12" imgW="2781300" imgH="749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926208"/>
                        <a:ext cx="2362200" cy="636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905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494" x="6159500" y="558800"/>
          <p14:tracePt t="5503" x="6153150" y="552450"/>
          <p14:tracePt t="5535" x="6146800" y="552450"/>
          <p14:tracePt t="5543" x="6140450" y="552450"/>
          <p14:tracePt t="5551" x="6140450" y="546100"/>
          <p14:tracePt t="5559" x="6134100" y="539750"/>
          <p14:tracePt t="5565" x="6121400" y="539750"/>
          <p14:tracePt t="5581" x="6102350" y="533400"/>
          <p14:tracePt t="5598" x="6076950" y="520700"/>
          <p14:tracePt t="5616" x="6064250" y="514350"/>
          <p14:tracePt t="5632" x="6032500" y="501650"/>
          <p14:tracePt t="5648" x="6007100" y="495300"/>
          <p14:tracePt t="5665" x="5956300" y="482600"/>
          <p14:tracePt t="5682" x="5886450" y="476250"/>
          <p14:tracePt t="5698" x="5854700" y="476250"/>
          <p14:tracePt t="5715" x="5772150" y="476250"/>
          <p14:tracePt t="5732" x="5727700" y="476250"/>
          <p14:tracePt t="5749" x="5670550" y="476250"/>
          <p14:tracePt t="5765" x="5581650" y="476250"/>
          <p14:tracePt t="5782" x="5492750" y="476250"/>
          <p14:tracePt t="5798" x="5251450" y="488950"/>
          <p14:tracePt t="5816" x="5092700" y="495300"/>
          <p14:tracePt t="5832" x="4895850" y="476250"/>
          <p14:tracePt t="5850" x="4616450" y="444500"/>
          <p14:tracePt t="5865" x="4318000" y="425450"/>
          <p14:tracePt t="5882" x="4064000" y="406400"/>
          <p14:tracePt t="5899" x="3962400" y="393700"/>
          <p14:tracePt t="5915" x="3632200" y="406400"/>
          <p14:tracePt t="5932" x="3492500" y="406400"/>
          <p14:tracePt t="5948" x="3352800" y="406400"/>
          <p14:tracePt t="5965" x="3206750" y="406400"/>
          <p14:tracePt t="5982" x="3009900" y="419100"/>
          <p14:tracePt t="5999" x="2863850" y="469900"/>
          <p14:tracePt t="6016" x="2755900" y="501650"/>
          <p14:tracePt t="6032" x="2622550" y="527050"/>
          <p14:tracePt t="6050" x="2470150" y="552450"/>
          <p14:tracePt t="6066" x="2305050" y="590550"/>
          <p14:tracePt t="6082" x="2082800" y="654050"/>
          <p14:tracePt t="6099" x="2025650" y="679450"/>
          <p14:tracePt t="6116" x="1816100" y="717550"/>
          <p14:tracePt t="6133" x="1670050" y="730250"/>
          <p14:tracePt t="6150" x="1549400" y="742950"/>
          <p14:tracePt t="6166" x="1447800" y="755650"/>
          <p14:tracePt t="6183" x="1377950" y="781050"/>
          <p14:tracePt t="6199" x="1333500" y="787400"/>
          <p14:tracePt t="6217" x="1301750" y="800100"/>
          <p14:tracePt t="6233" x="1257300" y="812800"/>
          <p14:tracePt t="6250" x="1206500" y="831850"/>
          <p14:tracePt t="6266" x="1111250" y="863600"/>
          <p14:tracePt t="6283" x="1079500" y="869950"/>
          <p14:tracePt t="6299" x="1066800" y="876300"/>
          <p14:tracePt t="6316" x="1003300" y="889000"/>
          <p14:tracePt t="6334" x="952500" y="895350"/>
          <p14:tracePt t="6350" x="920750" y="901700"/>
          <p14:tracePt t="6368" x="895350" y="908050"/>
          <p14:tracePt t="6383" x="882650" y="927100"/>
          <p14:tracePt t="6400" x="857250" y="958850"/>
          <p14:tracePt t="6416" x="825500" y="1016000"/>
          <p14:tracePt t="6433" x="806450" y="1060450"/>
          <p14:tracePt t="6450" x="787400" y="1098550"/>
          <p14:tracePt t="6466" x="781050" y="1130300"/>
          <p14:tracePt t="6483" x="768350" y="1155700"/>
          <p14:tracePt t="6499" x="762000" y="1174750"/>
          <p14:tracePt t="6517" x="762000" y="1238250"/>
          <p14:tracePt t="6534" x="762000" y="1276350"/>
          <p14:tracePt t="6553" x="762000" y="1295400"/>
          <p14:tracePt t="6566" x="762000" y="1352550"/>
          <p14:tracePt t="6583" x="768350" y="1397000"/>
          <p14:tracePt t="6600" x="774700" y="1428750"/>
          <p14:tracePt t="6617" x="774700" y="1492250"/>
          <p14:tracePt t="6635" x="781050" y="1524000"/>
          <p14:tracePt t="6650" x="781050" y="1543050"/>
          <p14:tracePt t="6667" x="787400" y="1574800"/>
          <p14:tracePt t="6684" x="787400" y="1606550"/>
          <p14:tracePt t="6700" x="793750" y="1631950"/>
          <p14:tracePt t="6716" x="812800" y="1695450"/>
          <p14:tracePt t="6734" x="819150" y="1720850"/>
          <p14:tracePt t="6752" x="825500" y="1733550"/>
          <p14:tracePt t="6767" x="831850" y="1752600"/>
          <p14:tracePt t="6815" x="831850" y="1758950"/>
          <p14:tracePt t="6831" x="831850" y="1765300"/>
          <p14:tracePt t="6839" x="838200" y="1771650"/>
          <p14:tracePt t="6848" x="850900" y="1784350"/>
          <p14:tracePt t="6851" x="895350" y="1816100"/>
          <p14:tracePt t="6871" x="946150" y="1841500"/>
          <p14:tracePt t="6887" x="996950" y="1860550"/>
          <p14:tracePt t="6902" x="1054100" y="1885950"/>
          <p14:tracePt t="6917" x="1117600" y="1905000"/>
          <p14:tracePt t="6934" x="1149350" y="1911350"/>
          <p14:tracePt t="6951" x="1155700" y="1911350"/>
          <p14:tracePt t="6968" x="1162050" y="1911350"/>
          <p14:tracePt t="6985" x="1174750" y="1911350"/>
          <p14:tracePt t="7001" x="1200150" y="1911350"/>
          <p14:tracePt t="7017" x="1244600" y="1911350"/>
          <p14:tracePt t="7034" x="1276350" y="1911350"/>
          <p14:tracePt t="7051" x="1320800" y="1911350"/>
          <p14:tracePt t="7068" x="1358900" y="1911350"/>
          <p14:tracePt t="7084" x="1377950" y="1911350"/>
          <p14:tracePt t="7101" x="1409700" y="1917700"/>
          <p14:tracePt t="7117" x="1466850" y="1917700"/>
          <p14:tracePt t="7134" x="1504950" y="1917700"/>
          <p14:tracePt t="7175" x="1511300" y="1917700"/>
          <p14:tracePt t="7183" x="1524000" y="1917700"/>
          <p14:tracePt t="7210" x="1536700" y="1917700"/>
          <p14:tracePt t="7239" x="1549400" y="1917700"/>
          <p14:tracePt t="7260" x="1562100" y="1917700"/>
          <p14:tracePt t="7267" x="1568450" y="1917700"/>
          <p14:tracePt t="7268" x="1574800" y="1917700"/>
          <p14:tracePt t="7285" x="1587500" y="1917700"/>
          <p14:tracePt t="7301" x="1593850" y="1917700"/>
          <p14:tracePt t="7318" x="1631950" y="1924050"/>
          <p14:tracePt t="7335" x="1670050" y="1930400"/>
          <p14:tracePt t="7352" x="1708150" y="1930400"/>
          <p14:tracePt t="7369" x="1739900" y="1930400"/>
          <p14:tracePt t="7385" x="1752600" y="1930400"/>
          <p14:tracePt t="7679" x="1758950" y="1930400"/>
          <p14:tracePt t="7687" x="1797050" y="1930400"/>
          <p14:tracePt t="7695" x="1828800" y="1930400"/>
          <p14:tracePt t="7719" x="1930400" y="1930400"/>
          <p14:tracePt t="7735" x="2063750" y="1943100"/>
          <p14:tracePt t="7751" x="2076450" y="1943100"/>
          <p14:tracePt t="7752" x="2082800" y="1943100"/>
          <p14:tracePt t="7839" x="2082800" y="1949450"/>
          <p14:tracePt t="7855" x="2089150" y="1949450"/>
          <p14:tracePt t="7863" x="2095500" y="1949450"/>
          <p14:tracePt t="7887" x="2101850" y="1949450"/>
          <p14:tracePt t="7911" x="2108200" y="1949450"/>
          <p14:tracePt t="7919" x="2133600" y="1955800"/>
          <p14:tracePt t="7935" x="2171700" y="1955800"/>
          <p14:tracePt t="7961" x="2184400" y="1955800"/>
          <p14:tracePt t="7983" x="2190750" y="1955800"/>
          <p14:tracePt t="8031" x="2203450" y="1955800"/>
          <p14:tracePt t="8047" x="2216150" y="1955800"/>
          <p14:tracePt t="8063" x="2222500" y="1955800"/>
          <p14:tracePt t="8119" x="2235200" y="1955800"/>
          <p14:tracePt t="8143" x="2241550" y="1955800"/>
          <p14:tracePt t="8151" x="2247900" y="1949450"/>
          <p14:tracePt t="8169" x="2260600" y="1943100"/>
          <p14:tracePt t="8169" x="2266950" y="1936750"/>
          <p14:tracePt t="8186" x="2286000" y="1930400"/>
          <p14:tracePt t="8203" x="2317750" y="1911350"/>
          <p14:tracePt t="8220" x="2336800" y="1898650"/>
          <p14:tracePt t="8236" x="2343150" y="1885950"/>
          <p14:tracePt t="8471" x="2349500" y="1885950"/>
          <p14:tracePt t="8495" x="2355850" y="1885950"/>
          <p14:tracePt t="8511" x="2368550" y="1885950"/>
          <p14:tracePt t="8512" x="2387600" y="1885950"/>
          <p14:tracePt t="8520" x="2413000" y="1885950"/>
          <p14:tracePt t="8537" x="2463800" y="1898650"/>
          <p14:tracePt t="8553" x="2527300" y="1911350"/>
          <p14:tracePt t="8570" x="2559050" y="1917700"/>
          <p14:tracePt t="8587" x="2571750" y="1924050"/>
          <p14:tracePt t="8719" x="2584450" y="1924050"/>
          <p14:tracePt t="8727" x="2609850" y="1936750"/>
          <p14:tracePt t="8735" x="2641600" y="1943100"/>
          <p14:tracePt t="8743" x="2673350" y="1949450"/>
          <p14:tracePt t="8759" x="2686050" y="1955800"/>
          <p14:tracePt t="8959" x="2679700" y="1949450"/>
          <p14:tracePt t="8979" x="2673350" y="1949450"/>
          <p14:tracePt t="8991" x="2667000" y="1943100"/>
          <p14:tracePt t="9039" x="2667000" y="1936750"/>
          <p14:tracePt t="9064" x="2660650" y="1936750"/>
          <p14:tracePt t="9071" x="2654300" y="1930400"/>
          <p14:tracePt t="9095" x="2647950" y="1924050"/>
          <p14:tracePt t="9279" x="2641600" y="1911350"/>
          <p14:tracePt t="9286" x="2635250" y="1905000"/>
          <p14:tracePt t="9294" x="2635250" y="1898650"/>
          <p14:tracePt t="9302" x="2635250" y="1892300"/>
          <p14:tracePt t="9366" x="2635250" y="1885950"/>
          <p14:tracePt t="9374" x="2628900" y="1879600"/>
          <p14:tracePt t="9382" x="2628900" y="1873250"/>
          <p14:tracePt t="9406" x="2628900" y="1866900"/>
          <p14:tracePt t="9446" x="2628900" y="1860550"/>
          <p14:tracePt t="9454" x="2628900" y="1854200"/>
          <p14:tracePt t="9478" x="2628900" y="1847850"/>
          <p14:tracePt t="9510" x="2628900" y="1841500"/>
          <p14:tracePt t="9694" x="2660650" y="1841500"/>
          <p14:tracePt t="9710" x="2673350" y="1841500"/>
          <p14:tracePt t="9719" x="2717800" y="1841500"/>
          <p14:tracePt t="9726" x="2762250" y="1841500"/>
          <p14:tracePt t="9737" x="2870200" y="1854200"/>
          <p14:tracePt t="9742" x="2927350" y="1866900"/>
          <p14:tracePt t="9758" x="2946400" y="1866900"/>
          <p14:tracePt t="9790" x="2952750" y="1873250"/>
          <p14:tracePt t="9878" x="2959100" y="1879600"/>
          <p14:tracePt t="10086" x="2952750" y="1879600"/>
          <p14:tracePt t="10110" x="2946400" y="1885950"/>
          <p14:tracePt t="10118" x="2940050" y="1885950"/>
          <p14:tracePt t="10130" x="2933700" y="1885950"/>
          <p14:tracePt t="10134" x="2927350" y="1885950"/>
          <p14:tracePt t="10141" x="2921000" y="1885950"/>
          <p14:tracePt t="10182" x="2914650" y="1885950"/>
          <p14:tracePt t="10206" x="2914650" y="1879600"/>
          <p14:tracePt t="10214" x="2908300" y="1873250"/>
          <p14:tracePt t="10222" x="2901950" y="1866900"/>
          <p14:tracePt t="10238" x="2895600" y="1860550"/>
          <p14:tracePt t="10239" x="2889250" y="1847850"/>
          <p14:tracePt t="10255" x="2882900" y="1841500"/>
          <p14:tracePt t="10294" x="2876550" y="1835150"/>
          <p14:tracePt t="10326" x="2870200" y="1822450"/>
          <p14:tracePt t="10333" x="2870200" y="1809750"/>
          <p14:tracePt t="10358" x="2870200" y="1797050"/>
          <p14:tracePt t="10381" x="2863850" y="1790700"/>
          <p14:tracePt t="10654" x="2863850" y="1828800"/>
          <p14:tracePt t="10662" x="2870200" y="1873250"/>
          <p14:tracePt t="10670" x="2889250" y="1911350"/>
          <p14:tracePt t="10670" x="2901950" y="1955800"/>
          <p14:tracePt t="10678" x="2927350" y="2006600"/>
          <p14:tracePt t="10689" x="2959100" y="2051050"/>
          <p14:tracePt t="10706" x="2971800" y="2057400"/>
          <p14:tracePt t="10722" x="3016250" y="2044700"/>
          <p14:tracePt t="10739" x="3079750" y="1962150"/>
          <p14:tracePt t="10755" x="3136900" y="1866900"/>
          <p14:tracePt t="10772" x="3200400" y="1771650"/>
          <p14:tracePt t="10790" x="3251200" y="1733550"/>
          <p14:tracePt t="10806" x="3263900" y="1720850"/>
          <p14:tracePt t="10926" x="3276600" y="1720850"/>
          <p14:tracePt t="10933" x="3282950" y="1720850"/>
          <p14:tracePt t="10942" x="3289300" y="1733550"/>
          <p14:tracePt t="10950" x="3302000" y="1739900"/>
          <p14:tracePt t="10956" x="3321050" y="1758950"/>
          <p14:tracePt t="10973" x="3365500" y="1790700"/>
          <p14:tracePt t="10990" x="3397250" y="1803400"/>
          <p14:tracePt t="11006" x="3403600" y="1809750"/>
          <p14:tracePt t="11190" x="3416300" y="1809750"/>
          <p14:tracePt t="11206" x="3422650" y="1816100"/>
          <p14:tracePt t="11214" x="3422650" y="1822450"/>
          <p14:tracePt t="11342" x="3416300" y="1822450"/>
          <p14:tracePt t="11430" x="3409950" y="1822450"/>
          <p14:tracePt t="11438" x="3403600" y="1822450"/>
          <p14:tracePt t="11501" x="3397250" y="1828800"/>
          <p14:tracePt t="11534" x="3390900" y="1828800"/>
          <p14:tracePt t="11925" x="3384550" y="1828800"/>
          <p14:tracePt t="11934" x="3378200" y="1828800"/>
          <p14:tracePt t="11965" x="3371850" y="1828800"/>
          <p14:tracePt t="11974" x="3359150" y="1835150"/>
          <p14:tracePt t="11999" x="3352800" y="1835150"/>
          <p14:tracePt t="12006" x="3346450" y="1835150"/>
          <p14:tracePt t="12024" x="3340100" y="1841500"/>
          <p14:tracePt t="12030" x="3327400" y="1841500"/>
          <p14:tracePt t="12043" x="3302000" y="1854200"/>
          <p14:tracePt t="12059" x="3270250" y="1854200"/>
          <p14:tracePt t="12075" x="3225800" y="1854200"/>
          <p14:tracePt t="12091" x="3181350" y="1854200"/>
          <p14:tracePt t="12108" x="3143250" y="1841500"/>
          <p14:tracePt t="12124" x="3086100" y="1828800"/>
          <p14:tracePt t="12124" x="3079750" y="1828800"/>
          <p14:tracePt t="12198" x="3079750" y="1822450"/>
          <p14:tracePt t="12206" x="3067050" y="1822450"/>
          <p14:tracePt t="12225" x="3054350" y="1822450"/>
          <p14:tracePt t="12226" x="3028950" y="1822450"/>
          <p14:tracePt t="12242" x="3009900" y="1822450"/>
          <p14:tracePt t="12258" x="2984500" y="1828800"/>
          <p14:tracePt t="12275" x="2971800" y="1828800"/>
          <p14:tracePt t="12292" x="2952750" y="1828800"/>
          <p14:tracePt t="12309" x="2933700" y="1828800"/>
          <p14:tracePt t="12325" x="2851150" y="1835150"/>
          <p14:tracePt t="12342" x="2755900" y="1854200"/>
          <p14:tracePt t="12358" x="2749550" y="1860550"/>
          <p14:tracePt t="12375" x="2749550" y="1866900"/>
          <p14:tracePt t="12550" x="2736850" y="1866900"/>
          <p14:tracePt t="12989" x="2736850" y="1860550"/>
          <p14:tracePt t="13005" x="2743200" y="1860550"/>
          <p14:tracePt t="13013" x="2749550" y="1860550"/>
          <p14:tracePt t="13021" x="2762250" y="1854200"/>
          <p14:tracePt t="13029" x="2813050" y="1841500"/>
          <p14:tracePt t="13043" x="2851150" y="1835150"/>
          <p14:tracePt t="13059" x="2870200" y="1828800"/>
          <p14:tracePt t="13093" x="2870200" y="1822450"/>
          <p14:tracePt t="13290" x="2882900" y="1822450"/>
          <p14:tracePt t="13310" x="2889250" y="1816100"/>
          <p14:tracePt t="13317" x="2927350" y="1809750"/>
          <p14:tracePt t="13326" x="2959100" y="1803400"/>
          <p14:tracePt t="13350" x="2990850" y="1797050"/>
          <p14:tracePt t="13358" x="3003550" y="1797050"/>
          <p14:tracePt t="13365" x="3016250" y="1797050"/>
          <p14:tracePt t="13405" x="3022600" y="1797050"/>
          <p14:tracePt t="13431" x="3028950" y="1797050"/>
          <p14:tracePt t="13454" x="3035300" y="1797050"/>
          <p14:tracePt t="13469" x="3041650" y="1797050"/>
          <p14:tracePt t="13478" x="3048000" y="1797050"/>
          <p14:tracePt t="13494" x="3054350" y="1797050"/>
          <p14:tracePt t="13494" x="3067050" y="1803400"/>
          <p14:tracePt t="13510" x="3073400" y="1803400"/>
          <p14:tracePt t="13527" x="3079750" y="1803400"/>
          <p14:tracePt t="13543" x="3086100" y="1803400"/>
          <p14:tracePt t="13758" x="3092450" y="1809750"/>
          <p14:tracePt t="13765" x="3098800" y="1816100"/>
          <p14:tracePt t="13773" x="3105150" y="1828800"/>
          <p14:tracePt t="13797" x="3111500" y="1841500"/>
          <p14:tracePt t="13805" x="3117850" y="1847850"/>
          <p14:tracePt t="13814" x="3124200" y="1860550"/>
          <p14:tracePt t="14013" x="3130550" y="1866900"/>
          <p14:tracePt t="14078" x="3130550" y="1885950"/>
          <p14:tracePt t="14093" x="3130550" y="1892300"/>
          <p14:tracePt t="14103" x="3136900" y="1911350"/>
          <p14:tracePt t="14109" x="3136900" y="1917700"/>
          <p14:tracePt t="14128" x="3136900" y="1949450"/>
          <p14:tracePt t="14129" x="3136900" y="1981200"/>
          <p14:tracePt t="14145" x="3136900" y="2006600"/>
          <p14:tracePt t="14161" x="3136900" y="2076450"/>
          <p14:tracePt t="14178" x="3130550" y="2108200"/>
          <p14:tracePt t="14195" x="3124200" y="2114550"/>
          <p14:tracePt t="14211" x="3117850" y="2120900"/>
          <p14:tracePt t="14261" x="3117850" y="2127250"/>
          <p14:tracePt t="14277" x="3111500" y="2127250"/>
          <p14:tracePt t="14301" x="3105150" y="2133600"/>
          <p14:tracePt t="14349" x="3098800" y="2133600"/>
          <p14:tracePt t="14373" x="3098800" y="2139950"/>
          <p14:tracePt t="14381" x="3092450" y="2146300"/>
          <p14:tracePt t="14395" x="3079750" y="2146300"/>
          <p14:tracePt t="14396" x="3073400" y="2165350"/>
          <p14:tracePt t="14412" x="3060700" y="2171700"/>
          <p14:tracePt t="14428" x="3054350" y="2184400"/>
          <p14:tracePt t="14445" x="3041650" y="2190750"/>
          <p14:tracePt t="14462" x="3022600" y="2190750"/>
          <p14:tracePt t="14480" x="3003550" y="2190750"/>
          <p14:tracePt t="14496" x="2997200" y="2190750"/>
          <p14:tracePt t="14512" x="2990850" y="2190750"/>
          <p14:tracePt t="14589" x="2984500" y="2190750"/>
          <p14:tracePt t="14597" x="2978150" y="2190750"/>
          <p14:tracePt t="14605" x="2965450" y="2190750"/>
          <p14:tracePt t="14613" x="2921000" y="2171700"/>
          <p14:tracePt t="14629" x="2882900" y="2165350"/>
          <p14:tracePt t="14653" x="2870200" y="2165350"/>
          <p14:tracePt t="14662" x="2851150" y="2165350"/>
          <p14:tracePt t="14679" x="2800350" y="2152650"/>
          <p14:tracePt t="14695" x="2743200" y="2139950"/>
          <p14:tracePt t="14712" x="2711450" y="2133600"/>
          <p14:tracePt t="14729" x="2692400" y="2133600"/>
          <p14:tracePt t="14746" x="2667000" y="2120900"/>
          <p14:tracePt t="14762" x="2635250" y="2114550"/>
          <p14:tracePt t="14779" x="2622550" y="2114550"/>
          <p14:tracePt t="14796" x="2609850" y="2108200"/>
          <p14:tracePt t="14813" x="2590800" y="2108200"/>
          <p14:tracePt t="14974" x="2609850" y="2101850"/>
          <p14:tracePt t="14982" x="2622550" y="2095500"/>
          <p14:tracePt t="14989" x="2647950" y="2089150"/>
          <p14:tracePt t="14997" x="2660650" y="2089150"/>
          <p14:tracePt t="15005" x="2673350" y="2082800"/>
          <p14:tracePt t="15013" x="2698750" y="2076450"/>
          <p14:tracePt t="15013" x="2705100" y="2070100"/>
          <p14:tracePt t="15029" x="2717800" y="2063750"/>
          <p14:tracePt t="15046" x="2774950" y="2057400"/>
          <p14:tracePt t="15063" x="2806700" y="2057400"/>
          <p14:tracePt t="15080" x="2819400" y="2057400"/>
          <p14:tracePt t="15096" x="2832100" y="2057400"/>
          <p14:tracePt t="15133" x="2838450" y="2057400"/>
          <p14:tracePt t="15166" x="2844800" y="2057400"/>
          <p14:tracePt t="15173" x="2851150" y="2057400"/>
          <p14:tracePt t="15205" x="2857500" y="2057400"/>
          <p14:tracePt t="15341" x="2863850" y="2057400"/>
          <p14:tracePt t="15405" x="2882900" y="2076450"/>
          <p14:tracePt t="15413" x="2901950" y="2108200"/>
          <p14:tracePt t="15423" x="2908300" y="2120900"/>
          <p14:tracePt t="15437" x="2933700" y="2139950"/>
          <p14:tracePt t="15453" x="2940050" y="2139950"/>
          <p14:tracePt t="15502" x="2946400" y="2146300"/>
          <p14:tracePt t="15509" x="2946400" y="2152650"/>
          <p14:tracePt t="15517" x="2952750" y="2152650"/>
          <p14:tracePt t="15525" x="2959100" y="2159000"/>
          <p14:tracePt t="15533" x="2959100" y="2171700"/>
          <p14:tracePt t="15551" x="2965450" y="2178050"/>
          <p14:tracePt t="15621" x="2971800" y="2178050"/>
          <p14:tracePt t="15629" x="2978150" y="2184400"/>
          <p14:tracePt t="15677" x="2984500" y="2184400"/>
          <p14:tracePt t="15686" x="2990850" y="2184400"/>
          <p14:tracePt t="15749" x="2997200" y="2184400"/>
          <p14:tracePt t="15773" x="3003550" y="2171700"/>
          <p14:tracePt t="15781" x="3003550" y="2159000"/>
          <p14:tracePt t="15797" x="3009900" y="2120900"/>
          <p14:tracePt t="15813" x="3009900" y="2101850"/>
          <p14:tracePt t="15829" x="3003550" y="2082800"/>
          <p14:tracePt t="15832" x="2984500" y="2044700"/>
          <p14:tracePt t="15848" x="2978150" y="2038350"/>
          <p14:tracePt t="15864" x="2965450" y="2038350"/>
          <p14:tracePt t="15881" x="2952750" y="2032000"/>
          <p14:tracePt t="15897" x="2940050" y="2025650"/>
          <p14:tracePt t="15914" x="2914650" y="2000250"/>
          <p14:tracePt t="15932" x="2901950" y="1993900"/>
          <p14:tracePt t="15948" x="2895600" y="1981200"/>
          <p14:tracePt t="15965" x="2882900" y="1955800"/>
          <p14:tracePt t="15981" x="2876550" y="1924050"/>
          <p14:tracePt t="15998" x="2870200" y="1917700"/>
          <p14:tracePt t="16016" x="2870200" y="1911350"/>
          <p14:tracePt t="16053" x="2863850" y="1898650"/>
          <p14:tracePt t="16061" x="2863850" y="1892300"/>
          <p14:tracePt t="16069" x="2857500" y="1885950"/>
          <p14:tracePt t="16157" x="2844800" y="1879600"/>
          <p14:tracePt t="16173" x="2844800" y="1873250"/>
          <p14:tracePt t="16181" x="2838450" y="1873250"/>
          <p14:tracePt t="16501" x="2832100" y="1866900"/>
          <p14:tracePt t="16509" x="2825750" y="1860550"/>
          <p14:tracePt t="16525" x="2825750" y="1854200"/>
          <p14:tracePt t="16741" x="2838450" y="1898650"/>
          <p14:tracePt t="16749" x="2870200" y="1981200"/>
          <p14:tracePt t="16774" x="2908300" y="2070100"/>
          <p14:tracePt t="16781" x="2933700" y="2133600"/>
          <p14:tracePt t="16797" x="2952750" y="2159000"/>
          <p14:tracePt t="16805" x="2952750" y="2184400"/>
          <p14:tracePt t="16821" x="2965450" y="2209800"/>
          <p14:tracePt t="16833" x="2971800" y="2235200"/>
          <p14:tracePt t="16849" x="2984500" y="2241550"/>
          <p14:tracePt t="16866" x="2990850" y="2247900"/>
          <p14:tracePt t="16883" x="2990850" y="2254250"/>
          <p14:tracePt t="16899" x="3003550" y="2254250"/>
          <p14:tracePt t="16916" x="3009900" y="2260600"/>
          <p14:tracePt t="16933" x="3048000" y="2273300"/>
          <p14:tracePt t="16949" x="3086100" y="2286000"/>
          <p14:tracePt t="16966" x="3130550" y="2305050"/>
          <p14:tracePt t="16983" x="3194050" y="2317750"/>
          <p14:tracePt t="17000" x="3308350" y="2330450"/>
          <p14:tracePt t="17017" x="3359150" y="2330450"/>
          <p14:tracePt t="17033" x="3448050" y="2330450"/>
          <p14:tracePt t="17049" x="3536950" y="2311400"/>
          <p14:tracePt t="17066" x="3619500" y="2292350"/>
          <p14:tracePt t="17084" x="3733800" y="2279650"/>
          <p14:tracePt t="17100" x="3810000" y="2266950"/>
          <p14:tracePt t="17116" x="3848100" y="2247900"/>
          <p14:tracePt t="17133" x="3867150" y="2235200"/>
          <p14:tracePt t="17150" x="3867150" y="2228850"/>
          <p14:tracePt t="17166" x="3867150" y="2197100"/>
          <p14:tracePt t="17183" x="3867150" y="2184400"/>
          <p14:tracePt t="17199" x="3860800" y="2165350"/>
          <p14:tracePt t="17216" x="3854450" y="2152650"/>
          <p14:tracePt t="17233" x="3835400" y="2133600"/>
          <p14:tracePt t="17249" x="3822700" y="2114550"/>
          <p14:tracePt t="17266" x="3797300" y="2095500"/>
          <p14:tracePt t="17284" x="3752850" y="2038350"/>
          <p14:tracePt t="17300" x="3676650" y="1981200"/>
          <p14:tracePt t="17316" x="3632200" y="1955800"/>
          <p14:tracePt t="17334" x="3613150" y="1949450"/>
          <p14:tracePt t="17350" x="3587750" y="1930400"/>
          <p14:tracePt t="17367" x="3505200" y="1905000"/>
          <p14:tracePt t="17384" x="3454400" y="1892300"/>
          <p14:tracePt t="17400" x="3422650" y="1892300"/>
          <p14:tracePt t="17417" x="3327400" y="1892300"/>
          <p14:tracePt t="17434" x="3187700" y="1898650"/>
          <p14:tracePt t="17450" x="3009900" y="1917700"/>
          <p14:tracePt t="17467" x="2863850" y="1943100"/>
          <p14:tracePt t="17484" x="2794000" y="1968500"/>
          <p14:tracePt t="17500" x="2717800" y="2000250"/>
          <p14:tracePt t="17517" x="2641600" y="2051050"/>
          <p14:tracePt t="17534" x="2641600" y="2057400"/>
          <p14:tracePt t="17550" x="2641600" y="2070100"/>
          <p14:tracePt t="17568" x="2635250" y="2095500"/>
          <p14:tracePt t="17584" x="2635250" y="2120900"/>
          <p14:tracePt t="17600" x="2635250" y="2165350"/>
          <p14:tracePt t="17617" x="2647950" y="2216150"/>
          <p14:tracePt t="17634" x="2673350" y="2247900"/>
          <p14:tracePt t="17651" x="2686050" y="2273300"/>
          <p14:tracePt t="17668" x="2711450" y="2286000"/>
          <p14:tracePt t="17684" x="2717800" y="2298700"/>
          <p14:tracePt t="17700" x="2762250" y="2324100"/>
          <p14:tracePt t="17718" x="2825750" y="2349500"/>
          <p14:tracePt t="17734" x="2895600" y="2362200"/>
          <p14:tracePt t="17750" x="3009900" y="2374900"/>
          <p14:tracePt t="17767" x="3168650" y="2387600"/>
          <p14:tracePt t="17784" x="3270250" y="2406650"/>
          <p14:tracePt t="17800" x="3409950" y="2438400"/>
          <p14:tracePt t="17817" x="3517900" y="2457450"/>
          <p14:tracePt t="17834" x="3651250" y="2463800"/>
          <p14:tracePt t="17850" x="3765550" y="2470150"/>
          <p14:tracePt t="17867" x="3854450" y="2444750"/>
          <p14:tracePt t="17884" x="3879850" y="2419350"/>
          <p14:tracePt t="17900" x="3905250" y="2368550"/>
          <p14:tracePt t="17918" x="3917950" y="2336800"/>
          <p14:tracePt t="17934" x="3930650" y="2305050"/>
          <p14:tracePt t="17951" x="3930650" y="2292350"/>
          <p14:tracePt t="17967" x="3924300" y="2273300"/>
          <p14:tracePt t="17986" x="3924300" y="2266950"/>
          <p14:tracePt t="18001" x="3905250" y="2235200"/>
          <p14:tracePt t="18019" x="3898900" y="2216150"/>
          <p14:tracePt t="18035" x="3892550" y="2203450"/>
          <p14:tracePt t="18052" x="3879850" y="2197100"/>
          <p14:tracePt t="18068" x="3867150" y="2178050"/>
          <p14:tracePt t="18085" x="3829050" y="2159000"/>
          <p14:tracePt t="18102" x="3784600" y="2146300"/>
          <p14:tracePt t="18119" x="3695700" y="2095500"/>
          <p14:tracePt t="18136" x="3613150" y="2076450"/>
          <p14:tracePt t="18152" x="3556000" y="2057400"/>
          <p14:tracePt t="18168" x="3473450" y="2019300"/>
          <p14:tracePt t="18185" x="3359150" y="1987550"/>
          <p14:tracePt t="18202" x="3276600" y="1949450"/>
          <p14:tracePt t="18220" x="3213100" y="1936750"/>
          <p14:tracePt t="18237" x="3194050" y="1930400"/>
          <p14:tracePt t="18252" x="3162300" y="1924050"/>
          <p14:tracePt t="18269" x="3149600" y="1924050"/>
          <p14:tracePt t="18286" x="3117850" y="1943100"/>
          <p14:tracePt t="18303" x="3079750" y="1974850"/>
          <p14:tracePt t="18319" x="3022600" y="2012950"/>
          <p14:tracePt t="18336" x="2971800" y="2044700"/>
          <p14:tracePt t="18353" x="2914650" y="2063750"/>
          <p14:tracePt t="18370" x="2870200" y="2095500"/>
          <p14:tracePt t="18386" x="2851150" y="2120900"/>
          <p14:tracePt t="18403" x="2844800" y="2133600"/>
          <p14:tracePt t="18438" x="2838450" y="2146300"/>
          <p14:tracePt t="18494" x="2838450" y="2159000"/>
          <p14:tracePt t="18518" x="2838450" y="2165350"/>
          <p14:tracePt t="18529" x="2844800" y="2171700"/>
          <p14:tracePt t="18536" x="2851150" y="2178050"/>
          <p14:tracePt t="18566" x="2857500" y="2184400"/>
          <p14:tracePt t="18678" x="2857500" y="2165350"/>
          <p14:tracePt t="18686" x="2857500" y="2120900"/>
          <p14:tracePt t="18702" x="2857500" y="2089150"/>
          <p14:tracePt t="18712" x="2857500" y="2076450"/>
          <p14:tracePt t="18721" x="2857500" y="2057400"/>
          <p14:tracePt t="18737" x="2838450" y="2006600"/>
          <p14:tracePt t="18753" x="2800350" y="1917700"/>
          <p14:tracePt t="18770" x="2762250" y="1816100"/>
          <p14:tracePt t="18787" x="2755900" y="1803400"/>
          <p14:tracePt t="18803" x="2755900" y="1790700"/>
          <p14:tracePt t="18846" x="2755900" y="1784350"/>
          <p14:tracePt t="18854" x="2749550" y="1778000"/>
          <p14:tracePt t="19078" x="2755900" y="1778000"/>
          <p14:tracePt t="19078" x="2774950" y="1797050"/>
          <p14:tracePt t="19087" x="2787650" y="1803400"/>
          <p14:tracePt t="19104" x="2806700" y="1822450"/>
          <p14:tracePt t="19105" x="2832100" y="1841500"/>
          <p14:tracePt t="19120" x="2851150" y="1866900"/>
          <p14:tracePt t="19137" x="2863850" y="1892300"/>
          <p14:tracePt t="19153" x="2870200" y="1898650"/>
          <p14:tracePt t="19366" x="2870200" y="1892300"/>
          <p14:tracePt t="19406" x="2863850" y="1885950"/>
          <p14:tracePt t="19454" x="2857500" y="1885950"/>
          <p14:tracePt t="19518" x="2851150" y="1873250"/>
          <p14:tracePt t="19526" x="2851150" y="1866900"/>
          <p14:tracePt t="19537" x="2844800" y="1866900"/>
          <p14:tracePt t="19538" x="2832100" y="1841500"/>
          <p14:tracePt t="19574" x="2825750" y="1835150"/>
          <p14:tracePt t="19854" x="2838450" y="1866900"/>
          <p14:tracePt t="19862" x="2838450" y="1873250"/>
          <p14:tracePt t="19881" x="2844800" y="1885950"/>
          <p14:tracePt t="19934" x="2844800" y="1892300"/>
          <p14:tracePt t="19942" x="2851150" y="1898650"/>
          <p14:tracePt t="19955" x="2851150" y="1911350"/>
          <p14:tracePt t="19958" x="2851150" y="1924050"/>
          <p14:tracePt t="19974" x="2863850" y="1936750"/>
          <p14:tracePt t="19990" x="2863850" y="1955800"/>
          <p14:tracePt t="20005" x="2882900" y="2006600"/>
          <p14:tracePt t="20022" x="2908300" y="2051050"/>
          <p14:tracePt t="20039" x="2990850" y="2184400"/>
          <p14:tracePt t="20055" x="3022600" y="2241550"/>
          <p14:tracePt t="20073" x="3041650" y="2266950"/>
          <p14:tracePt t="20126" x="3048000" y="2266950"/>
          <p14:tracePt t="20142" x="3054350" y="2266950"/>
          <p14:tracePt t="20150" x="3067050" y="2266950"/>
          <p14:tracePt t="20174" x="3079750" y="2266950"/>
          <p14:tracePt t="20174" x="3086100" y="2266950"/>
          <p14:tracePt t="20189" x="3117850" y="2260600"/>
          <p14:tracePt t="20206" x="3289300" y="2254250"/>
          <p14:tracePt t="20223" x="3416300" y="2254250"/>
          <p14:tracePt t="20239" x="3562350" y="2279650"/>
          <p14:tracePt t="20259" x="3663950" y="2305050"/>
          <p14:tracePt t="20273" x="3714750" y="2311400"/>
          <p14:tracePt t="20290" x="3733800" y="2311400"/>
          <p14:tracePt t="20305" x="3740150" y="2305050"/>
          <p14:tracePt t="20322" x="3765550" y="2247900"/>
          <p14:tracePt t="20339" x="3771900" y="2235200"/>
          <p14:tracePt t="20356" x="3771900" y="2222500"/>
          <p14:tracePt t="20373" x="3784600" y="2197100"/>
          <p14:tracePt t="20390" x="3784600" y="2171700"/>
          <p14:tracePt t="20406" x="3771900" y="2139950"/>
          <p14:tracePt t="20423" x="3765550" y="2139950"/>
          <p14:tracePt t="20440" x="3759200" y="2133600"/>
          <p14:tracePt t="20456" x="3746500" y="2120900"/>
          <p14:tracePt t="20473" x="3733800" y="2114550"/>
          <p14:tracePt t="20488" x="3683000" y="2101850"/>
          <p14:tracePt t="20506" x="3587750" y="2070100"/>
          <p14:tracePt t="20522" x="3416300" y="2025650"/>
          <p14:tracePt t="20539" x="3244850" y="1987550"/>
          <p14:tracePt t="20557" x="3175000" y="1987550"/>
          <p14:tracePt t="20573" x="3009900" y="1981200"/>
          <p14:tracePt t="20590" x="2990850" y="1981200"/>
          <p14:tracePt t="20606" x="2984500" y="1987550"/>
          <p14:tracePt t="20654" x="2978150" y="1987550"/>
          <p14:tracePt t="20662" x="2971800" y="2006600"/>
          <p14:tracePt t="20670" x="2971800" y="2012950"/>
          <p14:tracePt t="20678" x="2959100" y="2044700"/>
          <p14:tracePt t="20694" x="2946400" y="2076450"/>
          <p14:tracePt t="20707" x="2933700" y="2095500"/>
          <p14:tracePt t="20723" x="2921000" y="2127250"/>
          <p14:tracePt t="20739" x="2914650" y="2146300"/>
          <p14:tracePt t="20756" x="2908300" y="2165350"/>
          <p14:tracePt t="20774" x="2908300" y="2178050"/>
          <p14:tracePt t="20974" x="2914650" y="2178050"/>
          <p14:tracePt t="20982" x="2927350" y="2178050"/>
          <p14:tracePt t="20990" x="2946400" y="2184400"/>
          <p14:tracePt t="20990" x="2990850" y="2197100"/>
          <p14:tracePt t="21007" x="3035300" y="2197100"/>
          <p14:tracePt t="21007" x="0" y="0"/>
        </p14:tracePtLst>
        <p14:tracePtLst>
          <p14:tracePt t="36467" x="3124200" y="3657600"/>
          <p14:tracePt t="36598" x="3117850" y="3657600"/>
          <p14:tracePt t="36606" x="3092450" y="3651250"/>
          <p14:tracePt t="36614" x="3073400" y="3644900"/>
          <p14:tracePt t="36623" x="3041650" y="3632200"/>
          <p14:tracePt t="36638" x="3022600" y="3632200"/>
          <p14:tracePt t="36650" x="2997200" y="3632200"/>
          <p14:tracePt t="36666" x="2946400" y="3632200"/>
          <p14:tracePt t="36683" x="2901950" y="3632200"/>
          <p14:tracePt t="36700" x="2813050" y="3632200"/>
          <p14:tracePt t="36717" x="2717800" y="3625850"/>
          <p14:tracePt t="36734" x="2533650" y="3606800"/>
          <p14:tracePt t="36750" x="2476500" y="3600450"/>
          <p14:tracePt t="36768" x="2451100" y="3600450"/>
          <p14:tracePt t="36784" x="2324100" y="3575050"/>
          <p14:tracePt t="36801" x="2228850" y="3543300"/>
          <p14:tracePt t="36817" x="2114550" y="3505200"/>
          <p14:tracePt t="36834" x="2012950" y="3479800"/>
          <p14:tracePt t="36850" x="1911350" y="3448050"/>
          <p14:tracePt t="36867" x="1746250" y="3416300"/>
          <p14:tracePt t="36884" x="1644650" y="3390900"/>
          <p14:tracePt t="36901" x="1555750" y="3365500"/>
          <p14:tracePt t="36917" x="1466850" y="3352800"/>
          <p14:tracePt t="36934" x="1397000" y="3333750"/>
          <p14:tracePt t="36950" x="1327150" y="3314700"/>
          <p14:tracePt t="36968" x="1289050" y="3308350"/>
          <p14:tracePt t="36984" x="1028700" y="3270250"/>
          <p14:tracePt t="37001" x="882650" y="3251200"/>
          <p14:tracePt t="37017" x="749300" y="3238500"/>
          <p14:tracePt t="37034" x="641350" y="3225800"/>
          <p14:tracePt t="37050" x="527050" y="3219450"/>
          <p14:tracePt t="37068" x="450850" y="3206750"/>
          <p14:tracePt t="37084" x="368300" y="3206750"/>
          <p14:tracePt t="37101" x="285750" y="3206750"/>
          <p14:tracePt t="37118" x="260350" y="3206750"/>
          <p14:tracePt t="37134" x="209550" y="3206750"/>
          <p14:tracePt t="37151" x="184150" y="3213100"/>
          <p14:tracePt t="37167" x="177800" y="3213100"/>
          <p14:tracePt t="37185" x="165100" y="3213100"/>
          <p14:tracePt t="37201" x="165100" y="3225800"/>
          <p14:tracePt t="37217" x="158750" y="3238500"/>
          <p14:tracePt t="37235" x="152400" y="3257550"/>
          <p14:tracePt t="37251" x="152400" y="3289300"/>
          <p14:tracePt t="37267" x="146050" y="3314700"/>
          <p14:tracePt t="37285" x="158750" y="3384550"/>
          <p14:tracePt t="37301" x="209550" y="3486150"/>
          <p14:tracePt t="37318" x="279400" y="3581400"/>
          <p14:tracePt t="37335" x="323850" y="3625850"/>
          <p14:tracePt t="37351" x="374650" y="3663950"/>
          <p14:tracePt t="37368" x="393700" y="3689350"/>
          <p14:tracePt t="37384" x="501650" y="3752850"/>
          <p14:tracePt t="37401" x="596900" y="3790950"/>
          <p14:tracePt t="37418" x="711200" y="3841750"/>
          <p14:tracePt t="37435" x="1079500" y="3962400"/>
          <p14:tracePt t="37452" x="1466850" y="4083050"/>
          <p14:tracePt t="37471" x="1562100" y="4108450"/>
          <p14:tracePt t="37485" x="1892300" y="4178300"/>
          <p14:tracePt t="37502" x="2089150" y="4203700"/>
          <p14:tracePt t="37518" x="2324100" y="4229100"/>
          <p14:tracePt t="37535" x="2540000" y="4254500"/>
          <p14:tracePt t="37551" x="2933700" y="4318000"/>
          <p14:tracePt t="37569" x="2990850" y="4324350"/>
          <p14:tracePt t="37585" x="3429000" y="4381500"/>
          <p14:tracePt t="37602" x="3695700" y="4406900"/>
          <p14:tracePt t="37618" x="3898900" y="4425950"/>
          <p14:tracePt t="37636" x="4095750" y="4457700"/>
          <p14:tracePt t="37652" x="4260850" y="4483100"/>
          <p14:tracePt t="37669" x="4445000" y="4508500"/>
          <p14:tracePt t="37685" x="4533900" y="4476750"/>
          <p14:tracePt t="37702" x="4654550" y="4470400"/>
          <p14:tracePt t="37719" x="4806950" y="4438650"/>
          <p14:tracePt t="37735" x="5029200" y="4394200"/>
          <p14:tracePt t="37752" x="5397500" y="4298950"/>
          <p14:tracePt t="37769" x="6000750" y="4197350"/>
          <p14:tracePt t="37785" x="6642100" y="4108450"/>
          <p14:tracePt t="37802" x="6965950" y="4089400"/>
          <p14:tracePt t="37819" x="7245350" y="4076700"/>
          <p14:tracePt t="37835" x="7461250" y="4076700"/>
          <p14:tracePt t="37852" x="7677150" y="4089400"/>
          <p14:tracePt t="37869" x="8121650" y="4121150"/>
          <p14:tracePt t="37885" x="8426450" y="4133850"/>
          <p14:tracePt t="37885" x="8502650" y="4133850"/>
          <p14:tracePt t="37902" x="8756650" y="4108450"/>
          <p14:tracePt t="37918" x="8966200" y="4083050"/>
          <p14:tracePt t="37935" x="9099550" y="4057650"/>
          <p14:tracePt t="37952" x="9137650" y="4057650"/>
          <p14:tracePt t="38014" x="9137650" y="4044950"/>
          <p14:tracePt t="38022" x="9137650" y="3994150"/>
          <p14:tracePt t="38030" x="9137650" y="3962400"/>
          <p14:tracePt t="38038" x="9137650" y="3867150"/>
          <p14:tracePt t="38054" x="9137650" y="3803650"/>
          <p14:tracePt t="38070" x="9137650" y="3746500"/>
          <p14:tracePt t="38070" x="9137650" y="3721100"/>
          <p14:tracePt t="38086" x="9137650" y="3676650"/>
          <p14:tracePt t="38103" x="9124950" y="3600450"/>
          <p14:tracePt t="38119" x="9118600" y="3562350"/>
          <p14:tracePt t="38136" x="9099550" y="3524250"/>
          <p14:tracePt t="38153" x="9086850" y="3505200"/>
          <p14:tracePt t="38170" x="9067800" y="3479800"/>
          <p14:tracePt t="38186" x="9029700" y="3448050"/>
          <p14:tracePt t="38203" x="8890000" y="3352800"/>
          <p14:tracePt t="38222" x="8832850" y="3321050"/>
          <p14:tracePt t="38236" x="8712200" y="3270250"/>
          <p14:tracePt t="38253" x="8553450" y="3200400"/>
          <p14:tracePt t="38269" x="8286750" y="3086100"/>
          <p14:tracePt t="38286" x="8140700" y="3028950"/>
          <p14:tracePt t="38303" x="7791450" y="2921000"/>
          <p14:tracePt t="38320" x="7594600" y="2882900"/>
          <p14:tracePt t="38336" x="7346950" y="2825750"/>
          <p14:tracePt t="38354" x="7086600" y="2774950"/>
          <p14:tracePt t="38370" x="6591300" y="2692400"/>
          <p14:tracePt t="38386" x="5740400" y="2597150"/>
          <p14:tracePt t="38403" x="5283200" y="2571750"/>
          <p14:tracePt t="38419" x="4686300" y="2616200"/>
          <p14:tracePt t="38439" x="4591050" y="2628900"/>
          <p14:tracePt t="38453" x="3829050" y="2762250"/>
          <p14:tracePt t="38470" x="3200400" y="2889250"/>
          <p14:tracePt t="38486" x="2603500" y="2990850"/>
          <p14:tracePt t="38503" x="1676400" y="3251200"/>
          <p14:tracePt t="38519" x="1289050" y="3340100"/>
          <p14:tracePt t="38536" x="1104900" y="3365500"/>
          <p14:tracePt t="38554" x="971550" y="3384550"/>
          <p14:tracePt t="38570" x="908050" y="3384550"/>
          <p14:tracePt t="38587" x="882650" y="3384550"/>
          <p14:tracePt t="38604" x="876300" y="3384550"/>
          <p14:tracePt t="38620" x="831850" y="3384550"/>
          <p14:tracePt t="38637" x="755650" y="3390900"/>
          <p14:tracePt t="38654" x="615950" y="3409950"/>
          <p14:tracePt t="38670" x="514350" y="3422650"/>
          <p14:tracePt t="38687" x="406400" y="3435350"/>
          <p14:tracePt t="38704" x="241300" y="3441700"/>
          <p14:tracePt t="38720" x="0" y="3498850"/>
          <p14:tracePt t="38736" x="0" y="3556000"/>
          <p14:tracePt t="38753" x="0" y="3606800"/>
          <p14:tracePt t="38769" x="0" y="3657600"/>
          <p14:tracePt t="38786" x="0" y="3695700"/>
          <p14:tracePt t="38803" x="38100" y="3822700"/>
          <p14:tracePt t="38820" x="63500" y="3873500"/>
          <p14:tracePt t="38837" x="82550" y="3911600"/>
          <p14:tracePt t="38854" x="101600" y="3937000"/>
          <p14:tracePt t="38871" x="133350" y="3975100"/>
          <p14:tracePt t="38887" x="203200" y="4038600"/>
          <p14:tracePt t="38904" x="361950" y="4165600"/>
          <p14:tracePt t="38921" x="495300" y="4267200"/>
          <p14:tracePt t="38937" x="539750" y="4298950"/>
          <p14:tracePt t="38954" x="577850" y="4337050"/>
          <p14:tracePt t="38972" x="615950" y="4368800"/>
          <p14:tracePt t="38990" x="635000" y="4381500"/>
          <p14:tracePt t="39004" x="654050" y="4394200"/>
          <p14:tracePt t="39021" x="666750" y="4394200"/>
          <p14:tracePt t="39037" x="685800" y="4394200"/>
          <p14:tracePt t="39054" x="698500" y="4394200"/>
          <p14:tracePt t="39071" x="711200" y="4394200"/>
          <p14:tracePt t="39087" x="749300" y="4394200"/>
          <p14:tracePt t="39104" x="825500" y="4394200"/>
          <p14:tracePt t="39121" x="946150" y="4387850"/>
          <p14:tracePt t="39138" x="1041400" y="4387850"/>
          <p14:tracePt t="39155" x="1143000" y="4381500"/>
          <p14:tracePt t="39171" x="1250950" y="4381500"/>
          <p14:tracePt t="39188" x="1339850" y="4381500"/>
          <p14:tracePt t="39204" x="1397000" y="4381500"/>
          <p14:tracePt t="39221" x="1466850" y="4349750"/>
          <p14:tracePt t="39238" x="1473200" y="4343400"/>
          <p14:tracePt t="39254" x="1479550" y="4337050"/>
          <p14:tracePt t="39422" x="1479550" y="4330700"/>
          <p14:tracePt t="39640" x="1479550" y="4324350"/>
          <p14:tracePt t="39646" x="1485900" y="4324350"/>
          <p14:tracePt t="39670" x="1492250" y="4318000"/>
          <p14:tracePt t="39678" x="1504950" y="4311650"/>
          <p14:tracePt t="39686" x="1517650" y="4305300"/>
          <p14:tracePt t="39686" x="1536700" y="4292600"/>
          <p14:tracePt t="39694" x="1555750" y="4286250"/>
          <p14:tracePt t="39706" x="1593850" y="4273550"/>
          <p14:tracePt t="39723" x="1600200" y="4267200"/>
          <p14:tracePt t="39766" x="1606550" y="4260850"/>
          <p14:tracePt t="39822" x="1612900" y="4260850"/>
          <p14:tracePt t="39831" x="1625600" y="4254500"/>
          <p14:tracePt t="39846" x="1631950" y="4254500"/>
          <p14:tracePt t="40582" x="1644650" y="4248150"/>
          <p14:tracePt t="40598" x="1657350" y="4241800"/>
          <p14:tracePt t="40607" x="1682750" y="4229100"/>
          <p14:tracePt t="40614" x="1714500" y="4210050"/>
          <p14:tracePt t="40630" x="1771650" y="4171950"/>
          <p14:tracePt t="40646" x="1873250" y="4102100"/>
          <p14:tracePt t="40662" x="2159000" y="3994150"/>
          <p14:tracePt t="40677" x="2324100" y="3968750"/>
          <p14:tracePt t="40690" x="2489200" y="3962400"/>
          <p14:tracePt t="40707" x="2622550" y="3943350"/>
          <p14:tracePt t="40724" x="2762250" y="3943350"/>
          <p14:tracePt t="40740" x="2965450" y="3937000"/>
          <p14:tracePt t="40757" x="3098800" y="3937000"/>
          <p14:tracePt t="40774" x="3149600" y="3930650"/>
          <p14:tracePt t="40790" x="3302000" y="3898900"/>
          <p14:tracePt t="40806" x="3378200" y="3873500"/>
          <p14:tracePt t="40824" x="3397250" y="3867150"/>
          <p14:tracePt t="40862" x="3397250" y="3860800"/>
          <p14:tracePt t="40878" x="3409950" y="3860800"/>
          <p14:tracePt t="40902" x="3416300" y="3854450"/>
          <p14:tracePt t="40910" x="3435350" y="3848100"/>
          <p14:tracePt t="40918" x="3473450" y="3841750"/>
          <p14:tracePt t="40926" x="3587750" y="3841750"/>
          <p14:tracePt t="40942" x="3740150" y="3829050"/>
          <p14:tracePt t="40942" x="3797300" y="3822700"/>
          <p14:tracePt t="40958" x="3943350" y="3810000"/>
          <p14:tracePt t="40974" x="4000500" y="3797300"/>
          <p14:tracePt t="40991" x="4279900" y="3733800"/>
          <p14:tracePt t="41007" x="4381500" y="3714750"/>
          <p14:tracePt t="41024" x="4483100" y="3670300"/>
          <p14:tracePt t="41043" x="4572000" y="3625850"/>
          <p14:tracePt t="41059" x="4603750" y="3594100"/>
          <p14:tracePt t="41382" x="4610100" y="3587750"/>
          <p14:tracePt t="41598" x="4591050" y="3600450"/>
          <p14:tracePt t="41606" x="4584700" y="3600450"/>
          <p14:tracePt t="41614" x="4559300" y="3613150"/>
          <p14:tracePt t="41622" x="4533900" y="3613150"/>
          <p14:tracePt t="41630" x="4476750" y="3625850"/>
          <p14:tracePt t="41646" x="4419600" y="3625850"/>
          <p14:tracePt t="41662" x="4330700" y="3625850"/>
          <p14:tracePt t="41675" x="4241800" y="3625850"/>
          <p14:tracePt t="41692" x="4025900" y="3594100"/>
          <p14:tracePt t="41709" x="3905250" y="3587750"/>
          <p14:tracePt t="41725" x="3816350" y="3587750"/>
          <p14:tracePt t="41742" x="3759200" y="3587750"/>
          <p14:tracePt t="41760" x="3714750" y="3587750"/>
          <p14:tracePt t="41776" x="3683000" y="3587750"/>
          <p14:tracePt t="41792" x="3657600" y="3587750"/>
          <p14:tracePt t="41810" x="3644900" y="3581400"/>
          <p14:tracePt t="41825" x="3638550" y="3581400"/>
          <p14:tracePt t="41842" x="3613150" y="3581400"/>
          <p14:tracePt t="41859" x="3581400" y="3575050"/>
          <p14:tracePt t="41876" x="3517900" y="3556000"/>
          <p14:tracePt t="41892" x="3448050" y="3543300"/>
          <p14:tracePt t="41909" x="3384550" y="3524250"/>
          <p14:tracePt t="41925" x="3251200" y="3498850"/>
          <p14:tracePt t="41943" x="3073400" y="3454400"/>
          <p14:tracePt t="41959" x="2838450" y="3397250"/>
          <p14:tracePt t="41975" x="2635250" y="3384550"/>
          <p14:tracePt t="41992" x="2425700" y="3346450"/>
          <p14:tracePt t="42008" x="2413000" y="3346450"/>
          <p14:tracePt t="42349" x="2406650" y="3346450"/>
          <p14:tracePt t="42358" x="2406650" y="3359150"/>
          <p14:tracePt t="42365" x="2400300" y="3371850"/>
          <p14:tracePt t="42374" x="2400300" y="3378200"/>
          <p14:tracePt t="42382" x="2400300" y="3390900"/>
          <p14:tracePt t="42393" x="2400300" y="3403600"/>
          <p14:tracePt t="42410" x="2387600" y="3416300"/>
          <p14:tracePt t="42426" x="2387600" y="3429000"/>
          <p14:tracePt t="42443" x="2381250" y="3429000"/>
          <p14:tracePt t="42686" x="2381250" y="3435350"/>
          <p14:tracePt t="42694" x="2381250" y="3441700"/>
          <p14:tracePt t="42726" x="2381250" y="3448050"/>
          <p14:tracePt t="42757" x="2381250" y="3454400"/>
          <p14:tracePt t="42765" x="2381250" y="3460750"/>
          <p14:tracePt t="43182" x="2387600" y="3460750"/>
          <p14:tracePt t="43190" x="2444750" y="3460750"/>
          <p14:tracePt t="43203" x="2533650" y="3467100"/>
          <p14:tracePt t="43204" x="2647950" y="3479800"/>
          <p14:tracePt t="43210" x="2781300" y="3479800"/>
          <p14:tracePt t="43227" x="3321050" y="3486150"/>
          <p14:tracePt t="43246" x="3879850" y="3536950"/>
          <p14:tracePt t="43246" x="4064000" y="3562350"/>
          <p14:tracePt t="43262" x="4260850" y="3581400"/>
          <p14:tracePt t="43278" x="4349750" y="3587750"/>
          <p14:tracePt t="43295" x="4356100" y="3594100"/>
          <p14:tracePt t="43421" x="4362450" y="3594100"/>
          <p14:tracePt t="43453" x="4387850" y="3600450"/>
          <p14:tracePt t="43462" x="4457700" y="3606800"/>
          <p14:tracePt t="43471" x="4508500" y="3613150"/>
          <p14:tracePt t="43479" x="4711700" y="3632200"/>
          <p14:tracePt t="43495" x="4933950" y="3657600"/>
          <p14:tracePt t="43512" x="5111750" y="3676650"/>
          <p14:tracePt t="43528" x="5194300" y="3683000"/>
          <p14:tracePt t="43694" x="5181600" y="3683000"/>
          <p14:tracePt t="43701" x="5175250" y="3683000"/>
          <p14:tracePt t="43720" x="5149850" y="3689350"/>
          <p14:tracePt t="43728" x="5111750" y="3689350"/>
          <p14:tracePt t="43734" x="4959350" y="3689350"/>
          <p14:tracePt t="43748" x="4514850" y="3632200"/>
          <p14:tracePt t="43762" x="4298950" y="3600450"/>
          <p14:tracePt t="43779" x="4152900" y="3587750"/>
          <p14:tracePt t="43795" x="4032250" y="3562350"/>
          <p14:tracePt t="43812" x="3943350" y="3536950"/>
          <p14:tracePt t="43828" x="3905250" y="3530600"/>
          <p14:tracePt t="43828" x="3905250" y="3524250"/>
          <p14:tracePt t="43845" x="3879850" y="3517900"/>
          <p14:tracePt t="43862" x="3860800" y="3511550"/>
          <p14:tracePt t="43879" x="3835400" y="3511550"/>
          <p14:tracePt t="43895" x="3784600" y="3511550"/>
          <p14:tracePt t="43912" x="3727450" y="3505200"/>
          <p14:tracePt t="43928" x="3670300" y="3498850"/>
          <p14:tracePt t="43945" x="3625850" y="3492500"/>
          <p14:tracePt t="43962" x="3587750" y="3486150"/>
          <p14:tracePt t="43979" x="3511550" y="3467100"/>
          <p14:tracePt t="43995" x="3409950" y="3441700"/>
          <p14:tracePt t="44012" x="3187700" y="3384550"/>
          <p14:tracePt t="44029" x="3143250" y="3384550"/>
          <p14:tracePt t="44047" x="3130550" y="3384550"/>
          <p14:tracePt t="44110" x="3124200" y="3384550"/>
          <p14:tracePt t="44141" x="3117850" y="3384550"/>
          <p14:tracePt t="44157" x="3111500" y="3384550"/>
          <p14:tracePt t="44805" x="3117850" y="3384550"/>
          <p14:tracePt t="44901" x="3130550" y="3384550"/>
          <p14:tracePt t="44922" x="3136900" y="3384550"/>
          <p14:tracePt t="44923" x="3143250" y="3384550"/>
          <p14:tracePt t="44930" x="3206750" y="3390900"/>
          <p14:tracePt t="44947" x="3352800" y="3429000"/>
          <p14:tracePt t="44963" x="3663950" y="3498850"/>
          <p14:tracePt t="44981" x="4311650" y="3568700"/>
          <p14:tracePt t="44998" x="4699000" y="3594100"/>
          <p14:tracePt t="45015" x="5251450" y="3632200"/>
          <p14:tracePt t="45031" x="5683250" y="3651250"/>
          <p14:tracePt t="45047" x="5956300" y="3663950"/>
          <p14:tracePt t="45064" x="6134100" y="3670300"/>
          <p14:tracePt t="45096" x="6286500" y="3683000"/>
          <p14:tracePt t="45097" x="6426200" y="3676650"/>
          <p14:tracePt t="45113" x="6457950" y="3676650"/>
          <p14:tracePt t="45130" x="6515100" y="3670300"/>
          <p14:tracePt t="45149" x="6553200" y="3670300"/>
          <p14:tracePt t="45164" x="6597650" y="3663950"/>
          <p14:tracePt t="45181" x="6673850" y="3657600"/>
          <p14:tracePt t="45198" x="6699250" y="3657600"/>
          <p14:tracePt t="45214" x="6781800" y="3651250"/>
          <p14:tracePt t="45231" x="6883400" y="3644900"/>
          <p14:tracePt t="45247" x="7023100" y="3632200"/>
          <p14:tracePt t="45264" x="7067550" y="3632200"/>
          <p14:tracePt t="46005" x="7073900" y="3632200"/>
          <p14:tracePt t="46014" x="7092950" y="3619500"/>
          <p14:tracePt t="46024" x="7099300" y="3613150"/>
          <p14:tracePt t="46029" x="7118350" y="3613150"/>
          <p14:tracePt t="46033" x="7124700" y="3613150"/>
          <p14:tracePt t="46053" x="7150100" y="3606800"/>
          <p14:tracePt t="46069" x="7175500" y="3600450"/>
          <p14:tracePt t="46085" x="7232650" y="3594100"/>
          <p14:tracePt t="46099" x="7277100" y="3594100"/>
          <p14:tracePt t="46115" x="7302500" y="3594100"/>
          <p14:tracePt t="46132" x="7334250" y="3594100"/>
          <p14:tracePt t="46149" x="7410450" y="3594100"/>
          <p14:tracePt t="46166" x="7435850" y="3594100"/>
          <p14:tracePt t="46183" x="7480300" y="3594100"/>
          <p14:tracePt t="46199" x="7531100" y="3594100"/>
          <p14:tracePt t="46216" x="7569200" y="3594100"/>
          <p14:tracePt t="46232" x="7632700" y="3581400"/>
          <p14:tracePt t="46249" x="7658100" y="3568700"/>
          <p14:tracePt t="46266" x="7677150" y="3568700"/>
          <p14:tracePt t="46282" x="7689850" y="3562350"/>
          <p14:tracePt t="46300" x="7708900" y="3562350"/>
          <p14:tracePt t="46318" x="7715250" y="3562350"/>
          <p14:tracePt t="46333" x="7721600" y="3556000"/>
          <p14:tracePt t="46349" x="7727950" y="3556000"/>
          <p14:tracePt t="46621" x="7721600" y="3556000"/>
          <p14:tracePt t="46637" x="7715250" y="3556000"/>
          <p14:tracePt t="46662" x="7708900" y="3556000"/>
          <p14:tracePt t="46669" x="7708900" y="3562350"/>
          <p14:tracePt t="46685" x="7702550" y="3562350"/>
          <p14:tracePt t="46693" x="7696200" y="3562350"/>
          <p14:tracePt t="46701" x="7677150" y="3568700"/>
          <p14:tracePt t="46717" x="7658100" y="3568700"/>
          <p14:tracePt t="46717" x="7651750" y="3568700"/>
          <p14:tracePt t="46733" x="7613650" y="3568700"/>
          <p14:tracePt t="46750" x="7575550" y="3568700"/>
          <p14:tracePt t="46767" x="7518400" y="3549650"/>
          <p14:tracePt t="46784" x="7480300" y="3543300"/>
          <p14:tracePt t="46800" x="7435850" y="3536950"/>
          <p14:tracePt t="46817" x="7410450" y="3530600"/>
          <p14:tracePt t="46834" x="7366000" y="3530600"/>
          <p14:tracePt t="46850" x="7213600" y="3530600"/>
          <p14:tracePt t="46867" x="7010400" y="3517900"/>
          <p14:tracePt t="46883" x="6756400" y="3511550"/>
          <p14:tracePt t="46900" x="6362700" y="3517900"/>
          <p14:tracePt t="46917" x="5924550" y="3536950"/>
          <p14:tracePt t="46934" x="5645150" y="3543300"/>
          <p14:tracePt t="46950" x="5473700" y="3556000"/>
          <p14:tracePt t="46967" x="5219700" y="3549650"/>
          <p14:tracePt t="46983" x="4978400" y="3549650"/>
          <p14:tracePt t="47001" x="4775200" y="3556000"/>
          <p14:tracePt t="47017" x="4743450" y="3556000"/>
          <p14:tracePt t="47034" x="4737100" y="3556000"/>
          <p14:tracePt t="47077" x="4730750" y="3556000"/>
          <p14:tracePt t="47101" x="4724400" y="3562350"/>
          <p14:tracePt t="47109" x="4711700" y="3562350"/>
          <p14:tracePt t="47118" x="4699000" y="3562350"/>
          <p14:tracePt t="47125" x="4641850" y="3587750"/>
          <p14:tracePt t="47134" x="4559300" y="3613150"/>
          <p14:tracePt t="47157" x="4476750" y="3638550"/>
          <p14:tracePt t="47167" x="4413250" y="3663950"/>
          <p14:tracePt t="47185" x="4375150" y="3683000"/>
          <p14:tracePt t="47201" x="4349750" y="3689350"/>
          <p14:tracePt t="47217" x="4343400" y="3695700"/>
          <p14:tracePt t="47234" x="4330700" y="3702050"/>
          <p14:tracePt t="47251" x="4324350" y="3702050"/>
          <p14:tracePt t="47268" x="4318000" y="3702050"/>
          <p14:tracePt t="47285" x="4305300" y="3702050"/>
          <p14:tracePt t="47301" x="4254500" y="3714750"/>
          <p14:tracePt t="47317" x="4210050" y="3721100"/>
          <p14:tracePt t="47335" x="4165600" y="3733800"/>
          <p14:tracePt t="47351" x="4121150" y="3740150"/>
          <p14:tracePt t="47368" x="4095750" y="3746500"/>
          <p14:tracePt t="47385" x="4083050" y="3752850"/>
          <p14:tracePt t="47469" x="4076700" y="3759200"/>
          <p14:tracePt t="47477" x="4064000" y="3759200"/>
          <p14:tracePt t="47493" x="4051300" y="3759200"/>
          <p14:tracePt t="47511" x="4044950" y="3759200"/>
          <p14:tracePt t="47518" x="4038600" y="3759200"/>
          <p14:tracePt t="47525" x="4025900" y="3765550"/>
          <p14:tracePt t="47535" x="4006850" y="3765550"/>
          <p14:tracePt t="47551" x="3987800" y="3771900"/>
          <p14:tracePt t="47568" x="3968750" y="3784600"/>
          <p14:tracePt t="47585" x="3943350" y="3797300"/>
          <p14:tracePt t="47602" x="3930650" y="3803650"/>
          <p14:tracePt t="47618" x="3917950" y="3810000"/>
          <p14:tracePt t="47878" x="3911600" y="3816350"/>
          <p14:tracePt t="47890" x="3905250" y="3822700"/>
          <p14:tracePt t="47902" x="3898900" y="3822700"/>
          <p14:tracePt t="47919" x="3892550" y="3822700"/>
          <p14:tracePt t="47919" x="3886200" y="3829050"/>
          <p14:tracePt t="47935" x="3879850" y="3835400"/>
          <p14:tracePt t="47952" x="3873500" y="3835400"/>
          <p14:tracePt t="47970" x="3867150" y="3835400"/>
          <p14:tracePt t="47985" x="3860800" y="3841750"/>
          <p14:tracePt t="48002" x="3848100" y="3854450"/>
          <p14:tracePt t="48019" x="3822700" y="3867150"/>
          <p14:tracePt t="48035" x="3765550" y="3886200"/>
          <p14:tracePt t="48052" x="3714750" y="3905250"/>
          <p14:tracePt t="48070" x="3683000" y="3917950"/>
          <p14:tracePt t="48086" x="3651250" y="3924300"/>
          <p14:tracePt t="48102" x="3606800" y="3937000"/>
          <p14:tracePt t="48119" x="3467100" y="3943350"/>
          <p14:tracePt t="48135" x="3384550" y="3949700"/>
          <p14:tracePt t="48153" x="3333750" y="3956050"/>
          <p14:tracePt t="48170" x="3314700" y="3956050"/>
          <p14:tracePt t="48186" x="3282950" y="3962400"/>
          <p14:tracePt t="48203" x="3251200" y="3968750"/>
          <p14:tracePt t="48219" x="3181350" y="3975100"/>
          <p14:tracePt t="48238" x="3130550" y="3975100"/>
          <p14:tracePt t="48252" x="3079750" y="3975100"/>
          <p14:tracePt t="48270" x="3028950" y="3968750"/>
          <p14:tracePt t="48286" x="2978150" y="3956050"/>
          <p14:tracePt t="48302" x="2927350" y="3937000"/>
          <p14:tracePt t="48320" x="2857500" y="3924300"/>
          <p14:tracePt t="48336" x="2698750" y="3886200"/>
          <p14:tracePt t="48352" x="2641600" y="3879850"/>
          <p14:tracePt t="48369" x="2590800" y="3873500"/>
          <p14:tracePt t="48386" x="2527300" y="3873500"/>
          <p14:tracePt t="48403" x="2457450" y="3867150"/>
          <p14:tracePt t="48419" x="2413000" y="3860800"/>
          <p14:tracePt t="48436" x="2235200" y="3835400"/>
          <p14:tracePt t="48454" x="2197100" y="3835400"/>
          <p14:tracePt t="48470" x="2159000" y="3835400"/>
          <p14:tracePt t="48486" x="2089150" y="3829050"/>
          <p14:tracePt t="48503" x="2012950" y="3829050"/>
          <p14:tracePt t="48520" x="1911350" y="3816350"/>
          <p14:tracePt t="48536" x="1797050" y="3810000"/>
          <p14:tracePt t="48553" x="1739900" y="3810000"/>
          <p14:tracePt t="48570" x="1695450" y="3810000"/>
          <p14:tracePt t="48587" x="1644650" y="3810000"/>
          <p14:tracePt t="48604" x="1619250" y="3810000"/>
          <p14:tracePt t="48620" x="1581150" y="3810000"/>
          <p14:tracePt t="48636" x="1517650" y="3810000"/>
          <p14:tracePt t="48653" x="1504950" y="3810000"/>
          <p14:tracePt t="48670" x="1485900" y="3810000"/>
          <p14:tracePt t="48686" x="1466850" y="3810000"/>
          <p14:tracePt t="48703" x="1435100" y="3810000"/>
          <p14:tracePt t="48720" x="1409700" y="3822700"/>
          <p14:tracePt t="48736" x="1365250" y="3835400"/>
          <p14:tracePt t="48753" x="1339850" y="3848100"/>
          <p14:tracePt t="48770" x="1320800" y="3854450"/>
          <p14:tracePt t="48787" x="1308100" y="3854450"/>
          <p14:tracePt t="48804" x="1301750" y="3854450"/>
          <p14:tracePt t="48820" x="1289050" y="3854450"/>
          <p14:tracePt t="48837" x="1289050" y="3860800"/>
          <p14:tracePt t="48877" x="1282700" y="3867150"/>
          <p14:tracePt t="48901" x="1282700" y="3873500"/>
          <p14:tracePt t="48925" x="1282700" y="3879850"/>
          <p14:tracePt t="48933" x="1282700" y="3886200"/>
          <p14:tracePt t="48941" x="1308100" y="3905250"/>
          <p14:tracePt t="48949" x="1314450" y="3905250"/>
          <p14:tracePt t="48957" x="1346200" y="3924300"/>
          <p14:tracePt t="48973" x="1371600" y="3937000"/>
          <p14:tracePt t="48988" x="1390650" y="3949700"/>
          <p14:tracePt t="49003" x="1422400" y="3956050"/>
          <p14:tracePt t="49020" x="1454150" y="3975100"/>
          <p14:tracePt t="49037" x="1562100" y="4025900"/>
          <p14:tracePt t="49054" x="1638300" y="4057650"/>
          <p14:tracePt t="49071" x="1708150" y="4076700"/>
          <p14:tracePt t="49087" x="1758950" y="4095750"/>
          <p14:tracePt t="49104" x="1866900" y="4152900"/>
          <p14:tracePt t="49120" x="1930400" y="4184650"/>
          <p14:tracePt t="49138" x="2019300" y="4191000"/>
          <p14:tracePt t="49153" x="2101850" y="4197350"/>
          <p14:tracePt t="49171" x="2197100" y="4197350"/>
          <p14:tracePt t="49188" x="2286000" y="4210050"/>
          <p14:tracePt t="49204" x="2559050" y="4248150"/>
          <p14:tracePt t="49221" x="2635250" y="4254500"/>
          <p14:tracePt t="49237" x="2921000" y="4286250"/>
          <p14:tracePt t="49254" x="3086100" y="4305300"/>
          <p14:tracePt t="49271" x="3225800" y="4311650"/>
          <p14:tracePt t="49288" x="3359150" y="4311650"/>
          <p14:tracePt t="49304" x="3543300" y="4260850"/>
          <p14:tracePt t="49322" x="3619500" y="4235450"/>
          <p14:tracePt t="49338" x="3657600" y="4229100"/>
          <p14:tracePt t="49354" x="3670300" y="4222750"/>
          <p14:tracePt t="49371" x="3695700" y="4210050"/>
          <p14:tracePt t="49388" x="3746500" y="4197350"/>
          <p14:tracePt t="49405" x="3771900" y="4191000"/>
          <p14:tracePt t="49421" x="3790950" y="4178300"/>
          <p14:tracePt t="49437" x="3829050" y="4152900"/>
          <p14:tracePt t="49454" x="3841750" y="4146550"/>
          <p14:tracePt t="49472" x="3860800" y="4133850"/>
          <p14:tracePt t="49488" x="3879850" y="4121150"/>
          <p14:tracePt t="49506" x="3892550" y="4114800"/>
          <p14:tracePt t="49522" x="3898900" y="4108450"/>
          <p14:tracePt t="49538" x="3911600" y="4102100"/>
          <p14:tracePt t="49554" x="3917950" y="4095750"/>
          <p14:tracePt t="49597" x="3917950" y="4089400"/>
          <p14:tracePt t="49605" x="3930650" y="4083050"/>
          <p14:tracePt t="49614" x="3937000" y="4076700"/>
          <p14:tracePt t="49621" x="3943350" y="4070350"/>
          <p14:tracePt t="49638" x="3956050" y="4064000"/>
          <p14:tracePt t="49655" x="3975100" y="4051300"/>
          <p14:tracePt t="49673" x="3981450" y="4038600"/>
          <p14:tracePt t="49688" x="4013200" y="4013200"/>
          <p14:tracePt t="49705" x="4038600" y="3987800"/>
          <p14:tracePt t="49721" x="4070350" y="3956050"/>
          <p14:tracePt t="49738" x="4076700" y="3943350"/>
          <p14:tracePt t="49755" x="4089400" y="3924300"/>
          <p14:tracePt t="49772" x="4102100" y="3917950"/>
          <p14:tracePt t="49789" x="4102100" y="3911600"/>
          <p14:tracePt t="49829" x="4095750" y="3905250"/>
          <p14:tracePt t="49847" x="4083050" y="3905250"/>
          <p14:tracePt t="49853" x="4064000" y="3892550"/>
          <p14:tracePt t="49861" x="4006850" y="3879850"/>
          <p14:tracePt t="49877" x="3860800" y="3835400"/>
          <p14:tracePt t="49890" x="3689350" y="3790950"/>
          <p14:tracePt t="49906" x="3543300" y="3746500"/>
          <p14:tracePt t="49922" x="3333750" y="3683000"/>
          <p14:tracePt t="49939" x="3232150" y="3670300"/>
          <p14:tracePt t="49955" x="3130550" y="3651250"/>
          <p14:tracePt t="49972" x="2959100" y="3638550"/>
          <p14:tracePt t="49990" x="2819400" y="3625850"/>
          <p14:tracePt t="50005" x="2667000" y="3625850"/>
          <p14:tracePt t="50022" x="2444750" y="3644900"/>
          <p14:tracePt t="50039" x="2146300" y="3663950"/>
          <p14:tracePt t="50055" x="2025650" y="3670300"/>
          <p14:tracePt t="50073" x="1879600" y="3689350"/>
          <p14:tracePt t="50089" x="1771650" y="3714750"/>
          <p14:tracePt t="50106" x="1670050" y="3727450"/>
          <p14:tracePt t="50123" x="1536700" y="3740150"/>
          <p14:tracePt t="50139" x="1492250" y="3740150"/>
          <p14:tracePt t="50155" x="1479550" y="3740150"/>
          <p14:tracePt t="50221" x="1466850" y="3746500"/>
          <p14:tracePt t="50245" x="1460500" y="3759200"/>
          <p14:tracePt t="50253" x="1447800" y="3771900"/>
          <p14:tracePt t="50261" x="1447800" y="3778250"/>
          <p14:tracePt t="50269" x="1441450" y="3778250"/>
          <p14:tracePt t="50293" x="1441450" y="3784600"/>
          <p14:tracePt t="50301" x="1435100" y="3790950"/>
          <p14:tracePt t="50325" x="1435100" y="3797300"/>
          <p14:tracePt t="50333" x="1435100" y="3810000"/>
          <p14:tracePt t="50340" x="1428750" y="3816350"/>
          <p14:tracePt t="50356" x="1416050" y="3841750"/>
          <p14:tracePt t="50373" x="1403350" y="3860800"/>
          <p14:tracePt t="50389" x="1397000" y="3867150"/>
          <p14:tracePt t="50407" x="1390650" y="3886200"/>
          <p14:tracePt t="50422" x="1377950" y="3911600"/>
          <p14:tracePt t="50439" x="1339850" y="3956050"/>
          <p14:tracePt t="50456" x="1320800" y="3981450"/>
          <p14:tracePt t="50473" x="1308100" y="4006850"/>
          <p14:tracePt t="50491" x="1301750" y="4032250"/>
          <p14:tracePt t="50506" x="1289050" y="4044950"/>
          <p14:tracePt t="50541" x="1289050" y="4057650"/>
          <p14:tracePt t="50556" x="1282700" y="4064000"/>
          <p14:tracePt t="50557" x="1276350" y="4070350"/>
          <p14:tracePt t="50574" x="1270000" y="4083050"/>
          <p14:tracePt t="50613" x="1263650" y="4083050"/>
          <p14:tracePt t="50637" x="1257300" y="4089400"/>
          <p14:tracePt t="50653" x="1250950" y="4095750"/>
          <p14:tracePt t="50661" x="1238250" y="4095750"/>
          <p14:tracePt t="50677" x="1238250" y="4102100"/>
          <p14:tracePt t="50689" x="1231900" y="4102100"/>
          <p14:tracePt t="50693" x="1219200" y="4108450"/>
          <p14:tracePt t="50706" x="1212850" y="4108450"/>
          <p14:tracePt t="50723" x="1206500" y="4108450"/>
          <p14:tracePt t="50741" x="1168400" y="4114800"/>
          <p14:tracePt t="50757" x="1111250" y="4114800"/>
          <p14:tracePt t="50773" x="1092200" y="4114800"/>
          <p14:tracePt t="50790" x="1054100" y="4108450"/>
          <p14:tracePt t="50807" x="1009650" y="4095750"/>
          <p14:tracePt t="50823" x="939800" y="4070350"/>
          <p14:tracePt t="50841" x="895350" y="4044950"/>
          <p14:tracePt t="50857" x="876300" y="4032250"/>
          <p14:tracePt t="50874" x="863600" y="4032250"/>
          <p14:tracePt t="50918" x="857250" y="4025900"/>
          <p14:tracePt t="50925" x="850900" y="4025900"/>
          <p14:tracePt t="50949" x="844550" y="4025900"/>
          <p14:tracePt t="51021" x="838200" y="4025900"/>
          <p14:tracePt t="51093" x="831850" y="4025900"/>
          <p14:tracePt t="51167" x="825500" y="4025900"/>
          <p14:tracePt t="51173" x="819150" y="4025900"/>
          <p14:tracePt t="51253" x="819150" y="4019550"/>
          <p14:tracePt t="51266" x="812800" y="4006850"/>
          <p14:tracePt t="51293" x="812800" y="3994150"/>
          <p14:tracePt t="51341" x="806450" y="3981450"/>
          <p14:tracePt t="51445" x="800100" y="3975100"/>
          <p14:tracePt t="51461" x="787400" y="3975100"/>
          <p14:tracePt t="51469" x="774700" y="3975100"/>
          <p14:tracePt t="51477" x="755650" y="3975100"/>
          <p14:tracePt t="51491" x="736600" y="3981450"/>
          <p14:tracePt t="51597" x="742950" y="3981450"/>
          <p14:tracePt t="51605" x="749300" y="3975100"/>
          <p14:tracePt t="51613" x="755650" y="3975100"/>
          <p14:tracePt t="51629" x="768350" y="3975100"/>
          <p14:tracePt t="51642" x="774700" y="3975100"/>
          <p14:tracePt t="51645" x="800100" y="3975100"/>
          <p14:tracePt t="51661" x="806450" y="3975100"/>
          <p14:tracePt t="51677" x="844550" y="3981450"/>
          <p14:tracePt t="51691" x="863600" y="3987800"/>
          <p14:tracePt t="51708" x="901700" y="3994150"/>
          <p14:tracePt t="51724" x="965200" y="4013200"/>
          <p14:tracePt t="51741" x="1003300" y="4019550"/>
          <p14:tracePt t="51759" x="1117600" y="4051300"/>
          <p14:tracePt t="51776" x="1162050" y="4057650"/>
          <p14:tracePt t="51792" x="1206500" y="4064000"/>
          <p14:tracePt t="51808" x="1231900" y="4070350"/>
          <p14:tracePt t="51845" x="1238250" y="4070350"/>
          <p14:tracePt t="51858" x="1244600" y="4070350"/>
          <p14:tracePt t="51861" x="1257300" y="4070350"/>
          <p14:tracePt t="51876" x="1301750" y="4070350"/>
          <p14:tracePt t="51892" x="1339850" y="4070350"/>
          <p14:tracePt t="51909" x="1371600" y="4076700"/>
          <p14:tracePt t="51925" x="1384300" y="4076700"/>
          <p14:tracePt t="51942" x="1390650" y="4076700"/>
          <p14:tracePt t="51958" x="1422400" y="4083050"/>
          <p14:tracePt t="51975" x="1466850" y="4095750"/>
          <p14:tracePt t="51992" x="1524000" y="4102100"/>
          <p14:tracePt t="52008" x="1593850" y="4102100"/>
          <p14:tracePt t="52026" x="1606550" y="4102100"/>
          <p14:tracePt t="52042" x="1619250" y="4102100"/>
          <p14:tracePt t="52101" x="1625600" y="4102100"/>
          <p14:tracePt t="52109" x="1651000" y="4102100"/>
          <p14:tracePt t="52125" x="1682750" y="4108450"/>
          <p14:tracePt t="52144" x="1689100" y="4108450"/>
          <p14:tracePt t="52189" x="1695450" y="4108450"/>
          <p14:tracePt t="52205" x="1701800" y="4114800"/>
          <p14:tracePt t="52217" x="1714500" y="4127500"/>
          <p14:tracePt t="52229" x="1733550" y="4140200"/>
          <p14:tracePt t="52235" x="1758950" y="4159250"/>
          <p14:tracePt t="52242" x="1822450" y="4184650"/>
          <p14:tracePt t="52259" x="1917700" y="4203700"/>
          <p14:tracePt t="52276" x="1930400" y="4210050"/>
          <p14:tracePt t="52292" x="1936750" y="4216400"/>
          <p14:tracePt t="52309" x="1943100" y="4216400"/>
          <p14:tracePt t="52326" x="1974850" y="4222750"/>
          <p14:tracePt t="52343" x="2025650" y="4229100"/>
          <p14:tracePt t="52359" x="2063750" y="4229100"/>
          <p14:tracePt t="52376" x="2089150" y="4229100"/>
          <p14:tracePt t="52429" x="2095500" y="4229100"/>
          <p14:tracePt t="52453" x="2101850" y="4229100"/>
          <p14:tracePt t="52469" x="2108200" y="4229100"/>
          <p14:tracePt t="52484" x="2114550" y="4229100"/>
          <p14:tracePt t="52501" x="2120900" y="4229100"/>
          <p14:tracePt t="52517" x="2127250" y="4229100"/>
          <p14:tracePt t="52557" x="2139950" y="4229100"/>
          <p14:tracePt t="52565" x="2146300" y="4229100"/>
          <p14:tracePt t="52749" x="2139950" y="4229100"/>
          <p14:tracePt t="52758" x="2133600" y="4229100"/>
          <p14:tracePt t="52765" x="2133600" y="4222750"/>
          <p14:tracePt t="52773" x="2120900" y="4222750"/>
          <p14:tracePt t="52780" x="2089150" y="4197350"/>
          <p14:tracePt t="52793" x="2051050" y="4171950"/>
          <p14:tracePt t="52810" x="2025650" y="4159250"/>
          <p14:tracePt t="52827" x="2000250" y="4140200"/>
          <p14:tracePt t="52844" x="1987550" y="4140200"/>
          <p14:tracePt t="52877" x="1981200" y="4133850"/>
          <p14:tracePt t="52878" x="1974850" y="4127500"/>
          <p14:tracePt t="52893" x="1962150" y="4127500"/>
          <p14:tracePt t="52911" x="1955800" y="4121150"/>
          <p14:tracePt t="52927" x="1943100" y="4121150"/>
          <p14:tracePt t="52944" x="1943100" y="4114800"/>
          <p14:tracePt t="52960" x="1936750" y="4108450"/>
          <p14:tracePt t="52978" x="1924050" y="4095750"/>
          <p14:tracePt t="52993" x="1905000" y="4076700"/>
          <p14:tracePt t="53010" x="1892300" y="4064000"/>
          <p14:tracePt t="53027" x="1835150" y="4032250"/>
          <p14:tracePt t="53045" x="1816100" y="4013200"/>
          <p14:tracePt t="53061" x="1752600" y="3981450"/>
          <p14:tracePt t="53078" x="1708150" y="3956050"/>
          <p14:tracePt t="53095" x="1612900" y="3924300"/>
          <p14:tracePt t="53111" x="1498600" y="3905250"/>
          <p14:tracePt t="53128" x="1333500" y="3860800"/>
          <p14:tracePt t="53145" x="1301750" y="3860800"/>
          <p14:tracePt t="53161" x="1301750" y="3854450"/>
          <p14:tracePt t="53294" x="1301750" y="3848100"/>
          <p14:tracePt t="53310" x="1320800" y="3841750"/>
          <p14:tracePt t="53310" x="1327150" y="3841750"/>
          <p14:tracePt t="53335" x="1333500" y="3841750"/>
          <p14:tracePt t="53342" x="1339850" y="3841750"/>
          <p14:tracePt t="53406" x="1339850" y="3848100"/>
          <p14:tracePt t="53422" x="1339850" y="3860800"/>
          <p14:tracePt t="53446" x="1327150" y="3867150"/>
          <p14:tracePt t="53486" x="1327150" y="3873500"/>
          <p14:tracePt t="53502" x="1327150" y="3879850"/>
          <p14:tracePt t="53534" x="1327150" y="3886200"/>
          <p14:tracePt t="53590" x="1320800" y="3892550"/>
          <p14:tracePt t="53606" x="1320800" y="3898900"/>
          <p14:tracePt t="53622" x="1320800" y="3905250"/>
          <p14:tracePt t="53630" x="1320800" y="3911600"/>
          <p14:tracePt t="53638" x="1320800" y="3924300"/>
          <p14:tracePt t="53647" x="1308100" y="3962400"/>
          <p14:tracePt t="53670" x="1301750" y="3968750"/>
          <p14:tracePt t="53685" x="1295400" y="3994150"/>
          <p14:tracePt t="53695" x="1295400" y="4013200"/>
          <p14:tracePt t="53713" x="1295400" y="4051300"/>
          <p14:tracePt t="53729" x="1295400" y="4102100"/>
          <p14:tracePt t="53746" x="1295400" y="4152900"/>
          <p14:tracePt t="53762" x="1295400" y="4184650"/>
          <p14:tracePt t="53779" x="1295400" y="4216400"/>
          <p14:tracePt t="53796" x="1289050" y="4235450"/>
          <p14:tracePt t="53812" x="1289050" y="4254500"/>
          <p14:tracePt t="53830" x="1282700" y="4286250"/>
          <p14:tracePt t="53846" x="1282700" y="4305300"/>
          <p14:tracePt t="53862" x="1282700" y="4324350"/>
          <p14:tracePt t="53880" x="1276350" y="4337050"/>
          <p14:tracePt t="53896" x="1276350" y="4349750"/>
          <p14:tracePt t="53912" x="1270000" y="4368800"/>
          <p14:tracePt t="53929" x="1270000" y="4413250"/>
          <p14:tracePt t="53946" x="1270000" y="4457700"/>
          <p14:tracePt t="53963" x="1270000" y="4565650"/>
          <p14:tracePt t="53980" x="1270000" y="4603750"/>
          <p14:tracePt t="53996" x="1276350" y="4648200"/>
          <p14:tracePt t="54013" x="1276350" y="4654550"/>
          <p14:tracePt t="54029" x="1276350" y="4749800"/>
          <p14:tracePt t="54046" x="1276350" y="4819650"/>
          <p14:tracePt t="54062" x="1276350" y="4864100"/>
          <p14:tracePt t="54079" x="1282700" y="4921250"/>
          <p14:tracePt t="54096" x="1282700" y="4965700"/>
          <p14:tracePt t="54113" x="1282700" y="4991100"/>
          <p14:tracePt t="54129" x="1282700" y="5041900"/>
          <p14:tracePt t="54146" x="1282700" y="5092700"/>
          <p14:tracePt t="54163" x="1270000" y="5238750"/>
          <p14:tracePt t="54179" x="1263650" y="5314950"/>
          <p14:tracePt t="54196" x="1263650" y="5372100"/>
          <p14:tracePt t="54213" x="1250950" y="5461000"/>
          <p14:tracePt t="54230" x="1244600" y="5492750"/>
          <p14:tracePt t="54246" x="1238250" y="5562600"/>
          <p14:tracePt t="54263" x="1231900" y="5645150"/>
          <p14:tracePt t="54279" x="1231900" y="5734050"/>
          <p14:tracePt t="54297" x="1225550" y="5822950"/>
          <p14:tracePt t="54313" x="1225550" y="5899150"/>
          <p14:tracePt t="54330" x="1219200" y="5969000"/>
          <p14:tracePt t="54347" x="1212850" y="6013450"/>
          <p14:tracePt t="54364" x="1206500" y="6064250"/>
          <p14:tracePt t="54380" x="1200150" y="6089650"/>
          <p14:tracePt t="54397" x="1187450" y="6127750"/>
          <p14:tracePt t="54397" x="1187450" y="6134100"/>
          <p14:tracePt t="54414" x="1174750" y="6159500"/>
          <p14:tracePt t="54430" x="1168400" y="6184900"/>
          <p14:tracePt t="54447" x="1155700" y="6229350"/>
          <p14:tracePt t="54463" x="1149350" y="6254750"/>
          <p14:tracePt t="54480" x="1143000" y="6280150"/>
          <p14:tracePt t="54497" x="1130300" y="6356350"/>
          <p14:tracePt t="54513" x="1123950" y="6413500"/>
          <p14:tracePt t="54530" x="1117600" y="6477000"/>
          <p14:tracePt t="54548" x="1104900" y="6534150"/>
          <p14:tracePt t="54564" x="1092200" y="6616700"/>
          <p14:tracePt t="54580" x="1092200" y="6654800"/>
          <p14:tracePt t="54597" x="1085850" y="6705600"/>
          <p14:tracePt t="54614" x="1085850" y="6724650"/>
          <p14:tracePt t="54630" x="1085850" y="6737350"/>
          <p14:tracePt t="54648" x="1085850" y="6743700"/>
          <p14:tracePt t="54766" x="1098550" y="6743700"/>
          <p14:tracePt t="54774" x="1111250" y="6743700"/>
          <p14:tracePt t="54782" x="1130300" y="6743700"/>
          <p14:tracePt t="54782" x="1149350" y="6743700"/>
          <p14:tracePt t="54797" x="1320800" y="6743700"/>
          <p14:tracePt t="54831" x="1504950" y="6718300"/>
          <p14:tracePt t="54847" x="1733550" y="6699250"/>
          <p14:tracePt t="54854" x="1936750" y="6686550"/>
          <p14:tracePt t="54864" x="2152650" y="6667500"/>
          <p14:tracePt t="54881" x="2368550" y="6667500"/>
          <p14:tracePt t="54898" x="2628900" y="6667500"/>
          <p14:tracePt t="54914" x="2787650" y="6667500"/>
          <p14:tracePt t="54930" x="2971800" y="6648450"/>
          <p14:tracePt t="54947" x="3194050" y="6623050"/>
          <p14:tracePt t="54964" x="3416300" y="6591300"/>
          <p14:tracePt t="54981" x="3879850" y="6572250"/>
          <p14:tracePt t="54998" x="4051300" y="6572250"/>
          <p14:tracePt t="55015" x="4267200" y="6559550"/>
          <p14:tracePt t="55031" x="4406900" y="6559550"/>
          <p14:tracePt t="55048" x="4508500" y="6559550"/>
          <p14:tracePt t="55064" x="4591050" y="6559550"/>
          <p14:tracePt t="55081" x="4635500" y="6565900"/>
          <p14:tracePt t="55098" x="4673600" y="6572250"/>
          <p14:tracePt t="55115" x="4730750" y="6578600"/>
          <p14:tracePt t="55131" x="4813300" y="6584950"/>
          <p14:tracePt t="55149" x="4984750" y="6584950"/>
          <p14:tracePt t="55165" x="5194300" y="6578600"/>
          <p14:tracePt t="55182" x="5295900" y="6572250"/>
          <p14:tracePt t="55198" x="5359400" y="6559550"/>
          <p14:tracePt t="55216" x="5549900" y="6559550"/>
          <p14:tracePt t="55232" x="5702300" y="6572250"/>
          <p14:tracePt t="55248" x="5740400" y="6572250"/>
          <p14:tracePt t="55265" x="5772150" y="6565900"/>
          <p14:tracePt t="55282" x="5797550" y="6553200"/>
          <p14:tracePt t="55298" x="5822950" y="6553200"/>
          <p14:tracePt t="55316" x="5861050" y="6546850"/>
          <p14:tracePt t="55332" x="5930900" y="6546850"/>
          <p14:tracePt t="55348" x="6007100" y="6546850"/>
          <p14:tracePt t="55365" x="6178550" y="6534150"/>
          <p14:tracePt t="55382" x="6330950" y="6502400"/>
          <p14:tracePt t="55398" x="6350000" y="6489700"/>
          <p14:tracePt t="55416" x="6464300" y="6457950"/>
          <p14:tracePt t="55432" x="6534150" y="6445250"/>
          <p14:tracePt t="55448" x="6604000" y="6432550"/>
          <p14:tracePt t="55465" x="6673850" y="6400800"/>
          <p14:tracePt t="55482" x="6711950" y="6381750"/>
          <p14:tracePt t="55498" x="6724650" y="6369050"/>
          <p14:tracePt t="55516" x="6731000" y="6350000"/>
          <p14:tracePt t="55532" x="6737350" y="6330950"/>
          <p14:tracePt t="55549" x="6743700" y="6235700"/>
          <p14:tracePt t="55566" x="6743700" y="6197600"/>
          <p14:tracePt t="55586" x="6750050" y="6153150"/>
          <p14:tracePt t="55598" x="6750050" y="6134100"/>
          <p14:tracePt t="55616" x="6756400" y="6045200"/>
          <p14:tracePt t="55632" x="6756400" y="6019800"/>
          <p14:tracePt t="55649" x="6756400" y="5988050"/>
          <p14:tracePt t="55665" x="6756400" y="5969000"/>
          <p14:tracePt t="55682" x="6762750" y="5924550"/>
          <p14:tracePt t="55699" x="6769100" y="5848350"/>
          <p14:tracePt t="55716" x="6775450" y="5810250"/>
          <p14:tracePt t="55732" x="6775450" y="5759450"/>
          <p14:tracePt t="55749" x="6775450" y="5645150"/>
          <p14:tracePt t="55766" x="6769100" y="5581650"/>
          <p14:tracePt t="55782" x="6769100" y="5518150"/>
          <p14:tracePt t="55800" x="6762750" y="5486400"/>
          <p14:tracePt t="55816" x="6756400" y="5403850"/>
          <p14:tracePt t="55833" x="6731000" y="5334000"/>
          <p14:tracePt t="55849" x="6711950" y="5264150"/>
          <p14:tracePt t="55866" x="6680200" y="5187950"/>
          <p14:tracePt t="55883" x="6642100" y="5073650"/>
          <p14:tracePt t="55899" x="6610350" y="5010150"/>
          <p14:tracePt t="55916" x="6572250" y="4927600"/>
          <p14:tracePt t="55932" x="6534150" y="4845050"/>
          <p14:tracePt t="55932" x="6496050" y="4781550"/>
          <p14:tracePt t="55950" x="6419850" y="4673600"/>
          <p14:tracePt t="55966" x="6356350" y="4565650"/>
          <p14:tracePt t="55983" x="6305550" y="4502150"/>
          <p14:tracePt t="55999" x="6273800" y="4476750"/>
          <p14:tracePt t="56016" x="6019800" y="4356100"/>
          <p14:tracePt t="56033" x="5842000" y="4298950"/>
          <p14:tracePt t="56050" x="5683250" y="4254500"/>
          <p14:tracePt t="56066" x="5499100" y="4222750"/>
          <p14:tracePt t="56084" x="5302250" y="4210050"/>
          <p14:tracePt t="56099" x="5099050" y="4216400"/>
          <p14:tracePt t="56117" x="4603750" y="4273550"/>
          <p14:tracePt t="56133" x="4133850" y="4324350"/>
          <p14:tracePt t="56150" x="3886200" y="4343400"/>
          <p14:tracePt t="56166" x="3657600" y="4375150"/>
          <p14:tracePt t="56184" x="3422650" y="4413250"/>
          <p14:tracePt t="56200" x="3308350" y="4419600"/>
          <p14:tracePt t="56218" x="2476500" y="4400550"/>
          <p14:tracePt t="56233" x="2184400" y="4349750"/>
          <p14:tracePt t="56250" x="1981200" y="4292600"/>
          <p14:tracePt t="56267" x="1816100" y="4254500"/>
          <p14:tracePt t="56284" x="1733550" y="4235450"/>
          <p14:tracePt t="56300" x="1695450" y="4222750"/>
          <p14:tracePt t="56317" x="1676400" y="4210050"/>
          <p14:tracePt t="56333" x="1651000" y="4197350"/>
          <p14:tracePt t="56352" x="1600200" y="4184650"/>
          <p14:tracePt t="56368" x="1517650" y="4165600"/>
          <p14:tracePt t="56383" x="1384300" y="4140200"/>
          <p14:tracePt t="56400" x="1333500" y="4133850"/>
          <p14:tracePt t="56417" x="1174750" y="4089400"/>
          <p14:tracePt t="56433" x="1047750" y="4032250"/>
          <p14:tracePt t="56450" x="1003300" y="4000500"/>
          <p14:tracePt t="56467" x="965200" y="3962400"/>
          <p14:tracePt t="56484" x="939800" y="3949700"/>
          <p14:tracePt t="56500" x="914400" y="3930650"/>
          <p14:tracePt t="56518" x="908050" y="3930650"/>
          <p14:tracePt t="56534" x="882650" y="3924300"/>
          <p14:tracePt t="56550" x="863600" y="3911600"/>
          <p14:tracePt t="56567" x="831850" y="3898900"/>
          <p14:tracePt t="56584" x="793750" y="3879850"/>
          <p14:tracePt t="56601" x="781050" y="3873500"/>
          <p14:tracePt t="56618" x="742950" y="3867150"/>
          <p14:tracePt t="56634" x="717550" y="3860800"/>
          <p14:tracePt t="56651" x="698500" y="3860800"/>
          <p14:tracePt t="56668" x="692150" y="3854450"/>
          <p14:tracePt t="56782" x="685800" y="3854450"/>
          <p14:tracePt t="56814" x="673100" y="3854450"/>
          <p14:tracePt t="56830" x="666750" y="3848100"/>
          <p14:tracePt t="56838" x="628650" y="3848100"/>
          <p14:tracePt t="56838" x="609600" y="3848100"/>
          <p14:tracePt t="56862" x="596900" y="3848100"/>
          <p14:tracePt t="56870" x="584200" y="3848100"/>
          <p14:tracePt t="56902" x="577850" y="3848100"/>
          <p14:tracePt t="56910" x="558800" y="3860800"/>
          <p14:tracePt t="56918" x="552450" y="3867150"/>
          <p14:tracePt t="56918" x="533400" y="3867150"/>
          <p14:tracePt t="56950" x="527050" y="3867150"/>
          <p14:tracePt t="56959" x="514350" y="3873500"/>
          <p14:tracePt t="56966" x="501650" y="3879850"/>
          <p14:tracePt t="56990" x="495300" y="3886200"/>
          <p14:tracePt t="56998" x="495300" y="3892550"/>
          <p14:tracePt t="57006" x="488950" y="3892550"/>
          <p14:tracePt t="57022" x="469900" y="3905250"/>
          <p14:tracePt t="57035" x="469900" y="3911600"/>
          <p14:tracePt t="57051" x="463550" y="3911600"/>
          <p14:tracePt t="57068" x="450850" y="3917950"/>
          <p14:tracePt t="57085" x="438150" y="3956050"/>
          <p14:tracePt t="57102" x="438150" y="3987800"/>
          <p14:tracePt t="57118" x="419100" y="4032250"/>
          <p14:tracePt t="57135" x="419100" y="4064000"/>
          <p14:tracePt t="57151" x="412750" y="4127500"/>
          <p14:tracePt t="57168" x="406400" y="4184650"/>
          <p14:tracePt t="57185" x="381000" y="4248150"/>
          <p14:tracePt t="57202" x="374650" y="4279900"/>
          <p14:tracePt t="57218" x="330200" y="4483100"/>
          <p14:tracePt t="57235" x="323850" y="4572000"/>
          <p14:tracePt t="57252" x="317500" y="4648200"/>
          <p14:tracePt t="57268" x="311150" y="4718050"/>
          <p14:tracePt t="57285" x="298450" y="4787900"/>
          <p14:tracePt t="57302" x="292100" y="4813300"/>
          <p14:tracePt t="57318" x="285750" y="4883150"/>
          <p14:tracePt t="57335" x="285750" y="4940300"/>
          <p14:tracePt t="57352" x="285750" y="4997450"/>
          <p14:tracePt t="57368" x="304800" y="5086350"/>
          <p14:tracePt t="57386" x="317500" y="5168900"/>
          <p14:tracePt t="57403" x="317500" y="5200650"/>
          <p14:tracePt t="57418" x="323850" y="5327650"/>
          <p14:tracePt t="57435" x="323850" y="5410200"/>
          <p14:tracePt t="57452" x="323850" y="5530850"/>
          <p14:tracePt t="57469" x="317500" y="5632450"/>
          <p14:tracePt t="57486" x="317500" y="5651500"/>
          <p14:tracePt t="57486" x="317500" y="5683250"/>
          <p14:tracePt t="57502" x="311150" y="5734050"/>
          <p14:tracePt t="57518" x="304800" y="5784850"/>
          <p14:tracePt t="57536" x="292100" y="5854700"/>
          <p14:tracePt t="57552" x="285750" y="5892800"/>
          <p14:tracePt t="57569" x="285750" y="5918200"/>
          <p14:tracePt t="57586" x="279400" y="5943600"/>
          <p14:tracePt t="57602" x="279400" y="5969000"/>
          <p14:tracePt t="57620" x="273050" y="6000750"/>
          <p14:tracePt t="57636" x="273050" y="6007100"/>
          <p14:tracePt t="57652" x="266700" y="6045200"/>
          <p14:tracePt t="57669" x="266700" y="6121400"/>
          <p14:tracePt t="57686" x="279400" y="6223000"/>
          <p14:tracePt t="57702" x="279400" y="6273800"/>
          <p14:tracePt t="57719" x="279400" y="6292850"/>
          <p14:tracePt t="57736" x="279400" y="6311900"/>
          <p14:tracePt t="57753" x="285750" y="6330950"/>
          <p14:tracePt t="57769" x="285750" y="6337300"/>
          <p14:tracePt t="57785" x="292100" y="6350000"/>
          <p14:tracePt t="57802" x="292100" y="6356350"/>
          <p14:tracePt t="57839" x="292100" y="6369050"/>
          <p14:tracePt t="57950" x="298450" y="6369050"/>
          <p14:tracePt t="57998" x="304800" y="6369050"/>
          <p14:tracePt t="58021" x="311150" y="6369050"/>
          <p14:tracePt t="58029" x="323850" y="6369050"/>
          <p14:tracePt t="58038" x="330200" y="6369050"/>
          <p14:tracePt t="58046" x="374650" y="6369050"/>
          <p14:tracePt t="58054" x="514350" y="6388100"/>
          <p14:tracePt t="58054" x="622300" y="6400800"/>
          <p14:tracePt t="58070" x="1016000" y="6432550"/>
          <p14:tracePt t="58086" x="1663700" y="6457950"/>
          <p14:tracePt t="58106" x="2546350" y="6604000"/>
          <p14:tracePt t="58120" x="3384550" y="6750050"/>
          <p14:tracePt t="58136" x="4857750" y="6851650"/>
          <p14:tracePt t="58153" x="5454650" y="6851650"/>
          <p14:tracePt t="58169" x="5842000" y="6851650"/>
          <p14:tracePt t="58186" x="6102350" y="6851650"/>
          <p14:tracePt t="58205" x="6229350" y="6832600"/>
          <p14:tracePt t="58219" x="6242050" y="6832600"/>
          <p14:tracePt t="58278" x="6248400" y="6826250"/>
          <p14:tracePt t="58285" x="6273800" y="6800850"/>
          <p14:tracePt t="58302" x="6305550" y="6775450"/>
          <p14:tracePt t="58303" x="6324600" y="6762750"/>
          <p14:tracePt t="58319" x="6337300" y="6750050"/>
          <p14:tracePt t="58336" x="6350000" y="6731000"/>
          <p14:tracePt t="58353" x="6369050" y="6718300"/>
          <p14:tracePt t="58369" x="6388100" y="6692900"/>
          <p14:tracePt t="58386" x="6426200" y="6661150"/>
          <p14:tracePt t="58403" x="6464300" y="6648450"/>
          <p14:tracePt t="58420" x="6546850" y="6648450"/>
          <p14:tracePt t="58437" x="6635750" y="6648450"/>
          <p14:tracePt t="58453" x="6731000" y="6623050"/>
          <p14:tracePt t="58469" x="6813550" y="6584950"/>
          <p14:tracePt t="58486" x="6972300" y="6534150"/>
          <p14:tracePt t="58503" x="7061200" y="6534150"/>
          <p14:tracePt t="58520" x="7181850" y="6534150"/>
          <p14:tracePt t="58537" x="7321550" y="6534150"/>
          <p14:tracePt t="58554" x="7473950" y="6540500"/>
          <p14:tracePt t="58570" x="7581900" y="6540500"/>
          <p14:tracePt t="58587" x="7753350" y="6515100"/>
          <p14:tracePt t="58604" x="7854950" y="6489700"/>
          <p14:tracePt t="58621" x="7905750" y="6470650"/>
          <p14:tracePt t="58637" x="8070850" y="6470650"/>
          <p14:tracePt t="58654" x="8394700" y="6489700"/>
          <p14:tracePt t="58670" x="8591550" y="6502400"/>
          <p14:tracePt t="58688" x="8712200" y="6483350"/>
          <p14:tracePt t="58704" x="8826500" y="6432550"/>
          <p14:tracePt t="58720" x="8896350" y="6394450"/>
          <p14:tracePt t="58737" x="8966200" y="6350000"/>
          <p14:tracePt t="58754" x="8985250" y="6337300"/>
          <p14:tracePt t="58771" x="8997950" y="6305550"/>
          <p14:tracePt t="58788" x="9010650" y="6267450"/>
          <p14:tracePt t="58804" x="9023350" y="6203950"/>
          <p14:tracePt t="58821" x="9036050" y="6057900"/>
          <p14:tracePt t="58838" x="9036050" y="6026150"/>
          <p14:tracePt t="58854" x="9042400" y="5981700"/>
          <p14:tracePt t="58871" x="9042400" y="5937250"/>
          <p14:tracePt t="58888" x="9042400" y="5899150"/>
          <p14:tracePt t="58904" x="9036050" y="5873750"/>
          <p14:tracePt t="58921" x="9010650" y="5816600"/>
          <p14:tracePt t="58937" x="8991600" y="5765800"/>
          <p14:tracePt t="58955" x="8966200" y="5721350"/>
          <p14:tracePt t="58972" x="8953500" y="5708650"/>
          <p14:tracePt t="58987" x="8921750" y="5651500"/>
          <p14:tracePt t="59004" x="8839200" y="5575300"/>
          <p14:tracePt t="59022" x="8763000" y="5524500"/>
          <p14:tracePt t="59038" x="8724900" y="5499100"/>
          <p14:tracePt t="59054" x="8674100" y="5467350"/>
          <p14:tracePt t="59071" x="8616950" y="5391150"/>
          <p14:tracePt t="59088" x="8559800" y="5334000"/>
          <p14:tracePt t="59105" x="8502650" y="5270500"/>
          <p14:tracePt t="59121" x="8464550" y="5226050"/>
          <p14:tracePt t="59138" x="8432800" y="5168900"/>
          <p14:tracePt t="59156" x="8375650" y="5080000"/>
          <p14:tracePt t="59172" x="8255000" y="4876800"/>
          <p14:tracePt t="59188" x="8210550" y="4781550"/>
          <p14:tracePt t="59205" x="8166100" y="4692650"/>
          <p14:tracePt t="59221" x="8121650" y="4584700"/>
          <p14:tracePt t="59238" x="8083550" y="4521200"/>
          <p14:tracePt t="59254" x="8045450" y="4445000"/>
          <p14:tracePt t="59272" x="7975600" y="4267200"/>
          <p14:tracePt t="59288" x="7931150" y="4178300"/>
          <p14:tracePt t="59305" x="7893050" y="4089400"/>
          <p14:tracePt t="59322" x="7861300" y="4025900"/>
          <p14:tracePt t="59338" x="7829550" y="3962400"/>
          <p14:tracePt t="59354" x="7810500" y="3892550"/>
          <p14:tracePt t="59371" x="7772400" y="3727450"/>
          <p14:tracePt t="59388" x="7740650" y="3619500"/>
          <p14:tracePt t="59405" x="7708900" y="3486150"/>
          <p14:tracePt t="59422" x="7696200" y="3460750"/>
          <p14:tracePt t="59438" x="7696200" y="3448050"/>
          <p14:tracePt t="59455" x="7689850" y="3441700"/>
          <p14:tracePt t="59471" x="7683500" y="3429000"/>
          <p14:tracePt t="59488" x="7683500" y="3416300"/>
          <p14:tracePt t="59505" x="7677150" y="3409950"/>
          <p14:tracePt t="59522" x="7664450" y="3397250"/>
          <p14:tracePt t="59558" x="7658100" y="3390900"/>
          <p14:tracePt t="59597" x="7651750" y="3390900"/>
          <p14:tracePt t="59606" x="7639050" y="3390900"/>
          <p14:tracePt t="59631" x="7613650" y="3397250"/>
          <p14:tracePt t="59637" x="7588250" y="3409950"/>
          <p14:tracePt t="59647" x="7569200" y="3422650"/>
          <p14:tracePt t="59656" x="7524750" y="3460750"/>
          <p14:tracePt t="59672" x="7429500" y="3517900"/>
          <p14:tracePt t="59689" x="7327900" y="3575050"/>
          <p14:tracePt t="59705" x="7162800" y="3644900"/>
          <p14:tracePt t="59722" x="6946900" y="3721100"/>
          <p14:tracePt t="59739" x="6864350" y="3759200"/>
          <p14:tracePt t="59756" x="6819900" y="3784600"/>
          <p14:tracePt t="59772" x="6775450" y="3816350"/>
          <p14:tracePt t="59788" x="6756400" y="3829050"/>
          <p14:tracePt t="59806" x="6731000" y="3848100"/>
          <p14:tracePt t="59822" x="6711950" y="3867150"/>
          <p14:tracePt t="59840" x="6705600" y="3867150"/>
          <p14:tracePt t="59855" x="6686550" y="3886200"/>
          <p14:tracePt t="59872" x="6673850" y="3905250"/>
          <p14:tracePt t="59889" x="6648450" y="3956050"/>
          <p14:tracePt t="59905" x="6610350" y="4032250"/>
          <p14:tracePt t="59924" x="6559550" y="4095750"/>
          <p14:tracePt t="59939" x="6496050" y="4184650"/>
          <p14:tracePt t="59956" x="6451600" y="4241800"/>
          <p14:tracePt t="59972" x="6413500" y="4330700"/>
          <p14:tracePt t="59990" x="6400800" y="4387850"/>
          <p14:tracePt t="60006" x="6400800" y="4432300"/>
          <p14:tracePt t="60023" x="6394450" y="4508500"/>
          <p14:tracePt t="60039" x="6400800" y="4629150"/>
          <p14:tracePt t="60056" x="6413500" y="4699000"/>
          <p14:tracePt t="60072" x="6426200" y="4749800"/>
          <p14:tracePt t="60090" x="6445250" y="4819650"/>
          <p14:tracePt t="60106" x="6470650" y="4889500"/>
          <p14:tracePt t="60123" x="6489700" y="4984750"/>
          <p14:tracePt t="60140" x="6515100" y="5073650"/>
          <p14:tracePt t="60156" x="6546850" y="5295900"/>
          <p14:tracePt t="60173" x="6584950" y="5461000"/>
          <p14:tracePt t="60190" x="6604000" y="5543550"/>
          <p14:tracePt t="60206" x="6635750" y="5632450"/>
          <p14:tracePt t="60223" x="6654800" y="5702300"/>
          <p14:tracePt t="60239" x="6667500" y="5753100"/>
          <p14:tracePt t="60256" x="6699250" y="5835650"/>
          <p14:tracePt t="60273" x="6743700" y="5994400"/>
          <p14:tracePt t="60290" x="6769100" y="6076950"/>
          <p14:tracePt t="60306" x="6807200" y="6178550"/>
          <p14:tracePt t="60324" x="6832600" y="6261100"/>
          <p14:tracePt t="60340" x="6864350" y="6330950"/>
          <p14:tracePt t="60356" x="6902450" y="6407150"/>
          <p14:tracePt t="60374" x="6927850" y="6470650"/>
          <p14:tracePt t="60390" x="6965950" y="6527800"/>
          <p14:tracePt t="60407" x="6997700" y="6565900"/>
          <p14:tracePt t="60423" x="7035800" y="6623050"/>
          <p14:tracePt t="60440" x="7067550" y="6654800"/>
          <p14:tracePt t="60457" x="7080250" y="6673850"/>
          <p14:tracePt t="60473" x="7092950" y="6686550"/>
          <p14:tracePt t="60490" x="7137400" y="6692900"/>
          <p14:tracePt t="60507" x="7213600" y="6705600"/>
          <p14:tracePt t="60523" x="7277100" y="6718300"/>
          <p14:tracePt t="60540" x="7378700" y="6750050"/>
          <p14:tracePt t="60556" x="7512050" y="6775450"/>
          <p14:tracePt t="60573" x="7645400" y="6775450"/>
          <p14:tracePt t="60590" x="7842250" y="6731000"/>
          <p14:tracePt t="60606" x="7931150" y="6692900"/>
          <p14:tracePt t="60623" x="7988300" y="6680200"/>
          <p14:tracePt t="60640" x="8108950" y="6610350"/>
          <p14:tracePt t="60656" x="8223250" y="6534150"/>
          <p14:tracePt t="60673" x="8477250" y="6305550"/>
          <p14:tracePt t="60690" x="8553450" y="6191250"/>
          <p14:tracePt t="60707" x="8604250" y="6064250"/>
          <p14:tracePt t="60724" x="8636000" y="5956300"/>
          <p14:tracePt t="60724" x="8655050" y="5892800"/>
          <p14:tracePt t="60742" x="8674100" y="5835650"/>
          <p14:tracePt t="60757" x="8705850" y="5588000"/>
          <p14:tracePt t="60774" x="8718550" y="5467350"/>
          <p14:tracePt t="60791" x="8712200" y="5302250"/>
          <p14:tracePt t="60807" x="8705850" y="5181600"/>
          <p14:tracePt t="60824" x="8699500" y="5099050"/>
          <p14:tracePt t="60841" x="8693150" y="4978400"/>
          <p14:tracePt t="60857" x="8693150" y="4940300"/>
          <p14:tracePt t="60874" x="8680450" y="4876800"/>
          <p14:tracePt t="60891" x="8674100" y="4768850"/>
          <p14:tracePt t="60907" x="8648700" y="4641850"/>
          <p14:tracePt t="60925" x="8642350" y="4572000"/>
          <p14:tracePt t="60941" x="8629650" y="4368800"/>
          <p14:tracePt t="60958" x="8616950" y="4324350"/>
          <p14:tracePt t="60974" x="8604250" y="4298950"/>
          <p14:tracePt t="60991" x="8591550" y="4254500"/>
          <p14:tracePt t="61008" x="8572500" y="4203700"/>
          <p14:tracePt t="61024" x="8540750" y="4127500"/>
          <p14:tracePt t="61041" x="8470900" y="3994150"/>
          <p14:tracePt t="61057" x="8445500" y="3937000"/>
          <p14:tracePt t="61074" x="8439150" y="3924300"/>
          <p14:tracePt t="61091" x="8426450" y="3905250"/>
          <p14:tracePt t="61107" x="8401050" y="3892550"/>
          <p14:tracePt t="61124" x="8362950" y="3867150"/>
          <p14:tracePt t="61142" x="8343900" y="3854450"/>
          <p14:tracePt t="61158" x="8324850" y="3848100"/>
          <p14:tracePt t="61175" x="8286750" y="3835400"/>
          <p14:tracePt t="61191" x="8128000" y="3784600"/>
          <p14:tracePt t="61208" x="8013700" y="3759200"/>
          <p14:tracePt t="61224" x="7905750" y="3746500"/>
          <p14:tracePt t="61241" x="7804150" y="3746500"/>
          <p14:tracePt t="61258" x="7683500" y="3746500"/>
          <p14:tracePt t="61275" x="7562850" y="3733800"/>
          <p14:tracePt t="61291" x="7467600" y="3727450"/>
          <p14:tracePt t="61308" x="7366000" y="3727450"/>
          <p14:tracePt t="61324" x="7321550" y="3727450"/>
          <p14:tracePt t="61341" x="7302500" y="3727450"/>
          <p14:tracePt t="61358" x="7283450" y="3733800"/>
          <p14:tracePt t="61375" x="7258050" y="3740150"/>
          <p14:tracePt t="61391" x="7156450" y="3771900"/>
          <p14:tracePt t="61408" x="7131050" y="3784600"/>
          <p14:tracePt t="61425" x="7118350" y="3784600"/>
          <p14:tracePt t="61509" x="7112000" y="3790950"/>
          <p14:tracePt t="61533" x="7099300" y="3803650"/>
          <p14:tracePt t="61537" x="7092950" y="3816350"/>
          <p14:tracePt t="61542" x="7080250" y="3835400"/>
          <p14:tracePt t="61542" x="0" y="0"/>
        </p14:tracePtLst>
        <p14:tracePtLst>
          <p14:tracePt t="62853" x="1644650" y="4108450"/>
          <p14:tracePt t="62934" x="1651000" y="4108450"/>
          <p14:tracePt t="62952" x="1657350" y="4108450"/>
          <p14:tracePt t="62957" x="1670050" y="4108450"/>
          <p14:tracePt t="62965" x="1695450" y="4108450"/>
          <p14:tracePt t="62981" x="1739900" y="4108450"/>
          <p14:tracePt t="63005" x="1892300" y="4121150"/>
          <p14:tracePt t="63013" x="2063750" y="4159250"/>
          <p14:tracePt t="63029" x="2209800" y="4171950"/>
          <p14:tracePt t="63045" x="2393950" y="4178300"/>
          <p14:tracePt t="63069" x="2432050" y="4178300"/>
          <p14:tracePt t="63078" x="2438400" y="4178300"/>
          <p14:tracePt t="63101" x="2476500" y="4178300"/>
          <p14:tracePt t="63112" x="2520950" y="4178300"/>
          <p14:tracePt t="63144" x="2641600" y="4191000"/>
          <p14:tracePt t="63161" x="2730500" y="4197350"/>
          <p14:tracePt t="63165" x="2819400" y="4210050"/>
          <p14:tracePt t="63181" x="2889250" y="4216400"/>
          <p14:tracePt t="63205" x="3009900" y="4248150"/>
          <p14:tracePt t="63205" x="3098800" y="4254500"/>
          <p14:tracePt t="63213" x="3136900" y="4260850"/>
          <p14:tracePt t="63228" x="3282950" y="4298950"/>
          <p14:tracePt t="63244" x="3397250" y="4337050"/>
          <p14:tracePt t="63261" x="3435350" y="4343400"/>
          <p14:tracePt t="63279" x="3441700" y="4343400"/>
          <p14:tracePt t="63573" x="3429000" y="4343400"/>
          <p14:tracePt t="63581" x="3416300" y="4343400"/>
          <p14:tracePt t="63590" x="3409950" y="4343400"/>
          <p14:tracePt t="63605" x="3390900" y="4343400"/>
          <p14:tracePt t="63613" x="3384550" y="4343400"/>
          <p14:tracePt t="63621" x="3378200" y="4343400"/>
          <p14:tracePt t="63629" x="3346450" y="4343400"/>
          <p14:tracePt t="63629" x="3333750" y="4343400"/>
          <p14:tracePt t="63645" x="3295650" y="4343400"/>
          <p14:tracePt t="63665" x="3251200" y="4330700"/>
          <p14:tracePt t="63679" x="3206750" y="4318000"/>
          <p14:tracePt t="63696" x="3200400" y="4318000"/>
          <p14:tracePt t="63733" x="3194050" y="4311650"/>
          <p14:tracePt t="63741" x="3181350" y="4311650"/>
          <p14:tracePt t="63751" x="3168650" y="4311650"/>
          <p14:tracePt t="63762" x="3162300" y="4305300"/>
          <p14:tracePt t="64021" x="3162300" y="4298950"/>
          <p14:tracePt t="64028" x="3162300" y="4292600"/>
          <p14:tracePt t="64046" x="3162300" y="4286250"/>
          <p14:tracePt t="64047" x="3155950" y="4279900"/>
          <p14:tracePt t="64063" x="3155950" y="4267200"/>
          <p14:tracePt t="64079" x="3155950" y="4260850"/>
          <p14:tracePt t="64096" x="3155950" y="4254500"/>
          <p14:tracePt t="64149" x="3155950" y="4248150"/>
          <p14:tracePt t="64165" x="3155950" y="4241800"/>
          <p14:tracePt t="64173" x="3155950" y="4229100"/>
          <p14:tracePt t="64181" x="3162300" y="4210050"/>
          <p14:tracePt t="64197" x="3168650" y="4165600"/>
          <p14:tracePt t="64213" x="3168650" y="4159250"/>
          <p14:tracePt t="64229" x="3175000" y="4146550"/>
          <p14:tracePt t="64246" x="3175000" y="4140200"/>
          <p14:tracePt t="64263" x="3175000" y="4133850"/>
          <p14:tracePt t="64333" x="3168650" y="4133850"/>
          <p14:tracePt t="64341" x="3149600" y="4133850"/>
          <p14:tracePt t="64355" x="3136900" y="4127500"/>
          <p14:tracePt t="64356" x="3111500" y="4127500"/>
          <p14:tracePt t="64365" x="3028950" y="4121150"/>
          <p14:tracePt t="64381" x="2940050" y="4108450"/>
          <p14:tracePt t="64396" x="2730500" y="4089400"/>
          <p14:tracePt t="64413" x="2584450" y="4057650"/>
          <p14:tracePt t="64430" x="2317750" y="3994150"/>
          <p14:tracePt t="64448" x="2165350" y="3968750"/>
          <p14:tracePt t="64464" x="2095500" y="3956050"/>
          <p14:tracePt t="64480" x="2063750" y="3956050"/>
          <p14:tracePt t="64497" x="2057400" y="3956050"/>
          <p14:tracePt t="64549" x="2044700" y="3956050"/>
          <p14:tracePt t="64557" x="2038350" y="3962400"/>
          <p14:tracePt t="64564" x="2025650" y="3968750"/>
          <p14:tracePt t="64580" x="2019300" y="3981450"/>
          <p14:tracePt t="64581" x="2012950" y="3981450"/>
          <p14:tracePt t="64629" x="2006600" y="3981450"/>
          <p14:tracePt t="64637" x="2000250" y="3987800"/>
          <p14:tracePt t="64646" x="1993900" y="3987800"/>
          <p14:tracePt t="64653" x="1981200" y="3994150"/>
          <p14:tracePt t="64664" x="1974850" y="3994150"/>
          <p14:tracePt t="64701" x="1968500" y="3994150"/>
          <p14:tracePt t="64713" x="1962150" y="3994150"/>
          <p14:tracePt t="64733" x="1949450" y="3994150"/>
          <p14:tracePt t="64747" x="1936750" y="3994150"/>
          <p14:tracePt t="64747" x="1924050" y="3994150"/>
          <p14:tracePt t="64764" x="1917700" y="3994150"/>
          <p14:tracePt t="64837" x="1911350" y="3994150"/>
          <p14:tracePt t="64845" x="1898650" y="3987800"/>
          <p14:tracePt t="64861" x="1885950" y="3975100"/>
          <p14:tracePt t="64869" x="1873250" y="3968750"/>
          <p14:tracePt t="64877" x="1866900" y="3968750"/>
          <p14:tracePt t="64885" x="1854200" y="3956050"/>
          <p14:tracePt t="64909" x="1847850" y="3949700"/>
          <p14:tracePt t="64917" x="1822450" y="3949700"/>
          <p14:tracePt t="64933" x="1797050" y="3943350"/>
          <p14:tracePt t="64948" x="1727200" y="3943350"/>
          <p14:tracePt t="64964" x="1574800" y="3930650"/>
          <p14:tracePt t="64981" x="1549400" y="3924300"/>
          <p14:tracePt t="64998" x="1460500" y="3924300"/>
          <p14:tracePt t="65014" x="1441450" y="3937000"/>
          <p14:tracePt t="65031" x="1428750" y="3949700"/>
          <p14:tracePt t="65048" x="1416050" y="3956050"/>
          <p14:tracePt t="65064" x="1403350" y="3968750"/>
          <p14:tracePt t="65081" x="1397000" y="3975100"/>
          <p14:tracePt t="65098" x="1390650" y="3981450"/>
          <p14:tracePt t="65115" x="1384300" y="3987800"/>
          <p14:tracePt t="65131" x="1384300" y="4006850"/>
          <p14:tracePt t="65148" x="1377950" y="4025900"/>
          <p14:tracePt t="65165" x="1371600" y="4044950"/>
          <p14:tracePt t="65181" x="1371600" y="4051300"/>
          <p14:tracePt t="65199" x="1371600" y="4070350"/>
          <p14:tracePt t="65215" x="1371600" y="4089400"/>
          <p14:tracePt t="65232" x="1377950" y="4114800"/>
          <p14:tracePt t="65248" x="1390650" y="4146550"/>
          <p14:tracePt t="65265" x="1428750" y="4184650"/>
          <p14:tracePt t="65281" x="1460500" y="4210050"/>
          <p14:tracePt t="65298" x="1473200" y="4210050"/>
          <p14:tracePt t="65315" x="1479550" y="4216400"/>
          <p14:tracePt t="65349" x="1485900" y="4216400"/>
          <p14:tracePt t="65349" x="1492250" y="4222750"/>
          <p14:tracePt t="65365" x="1524000" y="4229100"/>
          <p14:tracePt t="65382" x="1536700" y="4229100"/>
          <p14:tracePt t="65398" x="1549400" y="4235450"/>
          <p14:tracePt t="65477" x="1555750" y="4235450"/>
          <p14:tracePt t="65493" x="1562100" y="4235450"/>
          <p14:tracePt t="65501" x="1574800" y="4229100"/>
          <p14:tracePt t="65509" x="1581150" y="4222750"/>
          <p14:tracePt t="65517" x="1600200" y="4210050"/>
          <p14:tracePt t="65531" x="1612900" y="4203700"/>
          <p14:tracePt t="65549" x="1619250" y="4203700"/>
          <p14:tracePt t="65565" x="1631950" y="4197350"/>
          <p14:tracePt t="65693" x="0" y="0"/>
        </p14:tracePtLst>
        <p14:tracePtLst>
          <p14:tracePt t="68815" x="2317750" y="4400550"/>
          <p14:tracePt t="68822" x="2311400" y="4400550"/>
          <p14:tracePt t="68837" x="2305050" y="4400550"/>
          <p14:tracePt t="68861" x="2298700" y="4394200"/>
          <p14:tracePt t="68880" x="2292350" y="4394200"/>
          <p14:tracePt t="68885" x="2286000" y="4387850"/>
          <p14:tracePt t="68917" x="2279650" y="4387850"/>
          <p14:tracePt t="68933" x="2273300" y="4387850"/>
          <p14:tracePt t="68946" x="2260600" y="4375150"/>
          <p14:tracePt t="68947" x="2241550" y="4368800"/>
          <p14:tracePt t="68954" x="2203450" y="4356100"/>
          <p14:tracePt t="68971" x="2171700" y="4343400"/>
          <p14:tracePt t="68987" x="2120900" y="4330700"/>
          <p14:tracePt t="69004" x="2101850" y="4324350"/>
          <p14:tracePt t="69021" x="2082800" y="4324350"/>
          <p14:tracePt t="69038" x="2044700" y="4324350"/>
          <p14:tracePt t="69054" x="1993900" y="4318000"/>
          <p14:tracePt t="69071" x="1917700" y="4318000"/>
          <p14:tracePt t="69088" x="1892300" y="4318000"/>
          <p14:tracePt t="69104" x="1860550" y="4318000"/>
          <p14:tracePt t="69121" x="1835150" y="4318000"/>
          <p14:tracePt t="69138" x="1790700" y="4318000"/>
          <p14:tracePt t="69154" x="1746250" y="4318000"/>
          <p14:tracePt t="69171" x="1663700" y="4324350"/>
          <p14:tracePt t="69188" x="1638300" y="4324350"/>
          <p14:tracePt t="69205" x="1606550" y="4330700"/>
          <p14:tracePt t="69221" x="1593850" y="4337050"/>
          <p14:tracePt t="69238" x="1568450" y="4349750"/>
          <p14:tracePt t="69255" x="1530350" y="4368800"/>
          <p14:tracePt t="69271" x="1504950" y="4375150"/>
          <p14:tracePt t="69288" x="1498600" y="4387850"/>
          <p14:tracePt t="69305" x="1485900" y="4400550"/>
          <p14:tracePt t="69321" x="1479550" y="4419600"/>
          <p14:tracePt t="69338" x="1473200" y="4451350"/>
          <p14:tracePt t="69355" x="1479550" y="4508500"/>
          <p14:tracePt t="69371" x="1492250" y="4546600"/>
          <p14:tracePt t="69388" x="1498600" y="4584700"/>
          <p14:tracePt t="69406" x="1543050" y="4635500"/>
          <p14:tracePt t="69422" x="1562100" y="4654550"/>
          <p14:tracePt t="69438" x="1600200" y="4679950"/>
          <p14:tracePt t="69455" x="1631950" y="4692650"/>
          <p14:tracePt t="69472" x="1663700" y="4699000"/>
          <p14:tracePt t="69489" x="1670050" y="4699000"/>
          <p14:tracePt t="69505" x="1682750" y="4705350"/>
          <p14:tracePt t="69522" x="1701800" y="4705350"/>
          <p14:tracePt t="69538" x="1739900" y="4724400"/>
          <p14:tracePt t="69555" x="1765300" y="4737100"/>
          <p14:tracePt t="69572" x="1816100" y="4749800"/>
          <p14:tracePt t="69572" x="1828800" y="4756150"/>
          <p14:tracePt t="69589" x="1841500" y="4762500"/>
          <p14:tracePt t="69605" x="1955800" y="4800600"/>
          <p14:tracePt t="69622" x="1987550" y="4800600"/>
          <p14:tracePt t="69638" x="2044700" y="4806950"/>
          <p14:tracePt t="69655" x="2120900" y="4806950"/>
          <p14:tracePt t="69671" x="2235200" y="4806950"/>
          <p14:tracePt t="69688" x="2387600" y="4806950"/>
          <p14:tracePt t="69705" x="2413000" y="4806950"/>
          <p14:tracePt t="69721" x="2419350" y="4806950"/>
          <p14:tracePt t="69738" x="2438400" y="4781550"/>
          <p14:tracePt t="69755" x="2451100" y="4724400"/>
          <p14:tracePt t="69772" x="2457450" y="4679950"/>
          <p14:tracePt t="69788" x="2463800" y="4667250"/>
          <p14:tracePt t="69806" x="2463800" y="4635500"/>
          <p14:tracePt t="69822" x="2463800" y="4616450"/>
          <p14:tracePt t="69840" x="2457450" y="4603750"/>
          <p14:tracePt t="69857" x="2438400" y="4578350"/>
          <p14:tracePt t="69872" x="2406650" y="4540250"/>
          <p14:tracePt t="69889" x="2355850" y="4476750"/>
          <p14:tracePt t="69906" x="2292350" y="4400550"/>
          <p14:tracePt t="69922" x="2203450" y="4330700"/>
          <p14:tracePt t="69939" x="2165350" y="4305300"/>
          <p14:tracePt t="69956" x="2139950" y="4286250"/>
          <p14:tracePt t="69972" x="2089150" y="4260850"/>
          <p14:tracePt t="69989" x="2063750" y="4254500"/>
          <p14:tracePt t="70006" x="2006600" y="4248150"/>
          <p14:tracePt t="70022" x="1974850" y="4248150"/>
          <p14:tracePt t="70039" x="1911350" y="4248150"/>
          <p14:tracePt t="70056" x="1841500" y="4260850"/>
          <p14:tracePt t="70074" x="1733550" y="4267200"/>
          <p14:tracePt t="70089" x="1631950" y="4279900"/>
          <p14:tracePt t="70107" x="1511300" y="4286250"/>
          <p14:tracePt t="70123" x="1479550" y="4298950"/>
          <p14:tracePt t="70139" x="1460500" y="4305300"/>
          <p14:tracePt t="70156" x="1422400" y="4324350"/>
          <p14:tracePt t="70173" x="1397000" y="4343400"/>
          <p14:tracePt t="70189" x="1377950" y="4387850"/>
          <p14:tracePt t="70206" x="1365250" y="4413250"/>
          <p14:tracePt t="70223" x="1365250" y="4445000"/>
          <p14:tracePt t="70239" x="1358900" y="4489450"/>
          <p14:tracePt t="70256" x="1358900" y="4514850"/>
          <p14:tracePt t="70274" x="1358900" y="4552950"/>
          <p14:tracePt t="70290" x="1358900" y="4603750"/>
          <p14:tracePt t="70307" x="1358900" y="4648200"/>
          <p14:tracePt t="70323" x="1358900" y="4667250"/>
          <p14:tracePt t="70341" x="1371600" y="4699000"/>
          <p14:tracePt t="70358" x="1384300" y="4724400"/>
          <p14:tracePt t="70373" x="1390650" y="4743450"/>
          <p14:tracePt t="70390" x="1397000" y="4749800"/>
          <p14:tracePt t="70406" x="1422400" y="4768850"/>
          <p14:tracePt t="70423" x="1441450" y="4775200"/>
          <p14:tracePt t="70440" x="1568450" y="4819650"/>
          <p14:tracePt t="70457" x="1701800" y="4838700"/>
          <p14:tracePt t="70473" x="1847850" y="4845050"/>
          <p14:tracePt t="70490" x="1917700" y="4845050"/>
          <p14:tracePt t="70506" x="1993900" y="4838700"/>
          <p14:tracePt t="70523" x="2051050" y="4838700"/>
          <p14:tracePt t="70541" x="2152650" y="4832350"/>
          <p14:tracePt t="70558" x="2197100" y="4813300"/>
          <p14:tracePt t="70574" x="2222500" y="4787900"/>
          <p14:tracePt t="70591" x="2235200" y="4768850"/>
          <p14:tracePt t="70607" x="2260600" y="4737100"/>
          <p14:tracePt t="70624" x="2273300" y="4718050"/>
          <p14:tracePt t="70641" x="2279650" y="4699000"/>
          <p14:tracePt t="70657" x="2292350" y="4679950"/>
          <p14:tracePt t="70675" x="2298700" y="4660900"/>
          <p14:tracePt t="70691" x="2305050" y="4629150"/>
          <p14:tracePt t="70708" x="2305050" y="4616450"/>
          <p14:tracePt t="70724" x="2305050" y="4591050"/>
          <p14:tracePt t="70741" x="2286000" y="4521200"/>
          <p14:tracePt t="70758" x="2273300" y="4464050"/>
          <p14:tracePt t="70774" x="2241550" y="4400550"/>
          <p14:tracePt t="70791" x="2228850" y="4375150"/>
          <p14:tracePt t="70808" x="2203450" y="4337050"/>
          <p14:tracePt t="70824" x="2171700" y="4305300"/>
          <p14:tracePt t="70841" x="2146300" y="4292600"/>
          <p14:tracePt t="70858" x="2114550" y="4279900"/>
          <p14:tracePt t="70875" x="2070100" y="4279900"/>
          <p14:tracePt t="70891" x="2044700" y="4279900"/>
          <p14:tracePt t="70908" x="2012950" y="4286250"/>
          <p14:tracePt t="70925" x="1936750" y="4292600"/>
          <p14:tracePt t="70942" x="1885950" y="4298950"/>
          <p14:tracePt t="70958" x="1816100" y="4305300"/>
          <p14:tracePt t="70975" x="1790700" y="4311650"/>
          <p14:tracePt t="70992" x="1765300" y="4324350"/>
          <p14:tracePt t="71009" x="1720850" y="4356100"/>
          <p14:tracePt t="71025" x="1695450" y="4381500"/>
          <p14:tracePt t="71042" x="1619250" y="4445000"/>
          <p14:tracePt t="71059" x="1587500" y="4483100"/>
          <p14:tracePt t="71075" x="1562100" y="4540250"/>
          <p14:tracePt t="71092" x="1543050" y="4597400"/>
          <p14:tracePt t="71109" x="1536700" y="4641850"/>
          <p14:tracePt t="71109" x="1536700" y="4673600"/>
          <p14:tracePt t="71126" x="1536700" y="4756150"/>
          <p14:tracePt t="71142" x="1536700" y="4800600"/>
          <p14:tracePt t="71159" x="1536700" y="4832350"/>
          <p14:tracePt t="71175" x="1536700" y="4870450"/>
          <p14:tracePt t="71192" x="1536700" y="4889500"/>
          <p14:tracePt t="71208" x="1543050" y="4895850"/>
          <p14:tracePt t="71225" x="1543050" y="4902200"/>
          <p14:tracePt t="71242" x="1549400" y="4902200"/>
          <p14:tracePt t="71258" x="1555750" y="4902200"/>
          <p14:tracePt t="71276" x="1568450" y="4902200"/>
          <p14:tracePt t="71293" x="1606550" y="4902200"/>
          <p14:tracePt t="71309" x="1746250" y="4927600"/>
          <p14:tracePt t="71326" x="1885950" y="4933950"/>
          <p14:tracePt t="71342" x="2019300" y="4953000"/>
          <p14:tracePt t="71359" x="2139950" y="4959350"/>
          <p14:tracePt t="71376" x="2273300" y="4978400"/>
          <p14:tracePt t="71393" x="2374900" y="4984750"/>
          <p14:tracePt t="71409" x="2508250" y="4997450"/>
          <p14:tracePt t="71426" x="2533650" y="4984750"/>
          <p14:tracePt t="71442" x="2559050" y="4965700"/>
          <p14:tracePt t="71459" x="2571750" y="4959350"/>
          <p14:tracePt t="71476" x="2597150" y="4959350"/>
          <p14:tracePt t="71493" x="2635250" y="4946650"/>
          <p14:tracePt t="71510" x="2654300" y="4946650"/>
          <p14:tracePt t="71527" x="2667000" y="4940300"/>
          <p14:tracePt t="71542" x="2673350" y="4940300"/>
          <p14:tracePt t="71559" x="2679700" y="4933950"/>
          <p14:tracePt t="71576" x="2698750" y="4933950"/>
          <p14:tracePt t="71593" x="2717800" y="4933950"/>
          <p14:tracePt t="71609" x="2755900" y="4933950"/>
          <p14:tracePt t="71626" x="2774950" y="4933950"/>
          <p14:tracePt t="71642" x="2787650" y="4933950"/>
          <p14:tracePt t="71659" x="2794000" y="4933950"/>
          <p14:tracePt t="71676" x="2806700" y="4933950"/>
          <p14:tracePt t="71814" x="2813050" y="4927600"/>
          <p14:tracePt t="71822" x="2813050" y="4914900"/>
          <p14:tracePt t="71839" x="2819400" y="4902200"/>
          <p14:tracePt t="71846" x="2832100" y="4889500"/>
          <p14:tracePt t="71859" x="2838450" y="4883150"/>
          <p14:tracePt t="71870" x="2844800" y="4876800"/>
          <p14:tracePt t="71966" x="2844800" y="4870450"/>
          <p14:tracePt t="71998" x="2838450" y="4870450"/>
          <p14:tracePt t="72006" x="2825750" y="4870450"/>
          <p14:tracePt t="72018" x="2819400" y="4870450"/>
          <p14:tracePt t="72019" x="2806700" y="4864100"/>
          <p14:tracePt t="72026" x="2787650" y="4864100"/>
          <p14:tracePt t="72062" x="2781300" y="4864100"/>
          <p14:tracePt t="72086" x="2774950" y="4864100"/>
          <p14:tracePt t="72094" x="2768600" y="4864100"/>
          <p14:tracePt t="72134" x="2762250" y="4864100"/>
          <p14:tracePt t="72158" x="2755900" y="4864100"/>
          <p14:tracePt t="72174" x="2749550" y="4864100"/>
          <p14:tracePt t="72198" x="2743200" y="4870450"/>
          <p14:tracePt t="72214" x="2736850" y="4876800"/>
          <p14:tracePt t="72262" x="2730500" y="4876800"/>
          <p14:tracePt t="73855" x="2736850" y="4876800"/>
          <p14:tracePt t="73862" x="2743200" y="4876800"/>
          <p14:tracePt t="73889" x="2749550" y="4876800"/>
          <p14:tracePt t="73895" x="2762250" y="4870450"/>
          <p14:tracePt t="73903" x="2781300" y="4864100"/>
          <p14:tracePt t="73916" x="2794000" y="4864100"/>
          <p14:tracePt t="73931" x="2794000" y="4857750"/>
          <p14:tracePt t="73948" x="2806700" y="4857750"/>
          <p14:tracePt t="73991" x="2813050" y="4857750"/>
          <p14:tracePt t="74007" x="2825750" y="4851400"/>
          <p14:tracePt t="74015" x="2838450" y="4851400"/>
          <p14:tracePt t="74031" x="2863850" y="4845050"/>
          <p14:tracePt t="74048" x="2876550" y="4838700"/>
          <p14:tracePt t="74064" x="2908300" y="4826000"/>
          <p14:tracePt t="74081" x="2933700" y="4819650"/>
          <p14:tracePt t="74098" x="2946400" y="4806950"/>
          <p14:tracePt t="74099" x="2959100" y="4800600"/>
          <p14:tracePt t="74115" x="2971800" y="4787900"/>
          <p14:tracePt t="74131" x="2984500" y="4775200"/>
          <p14:tracePt t="74148" x="2997200" y="4768850"/>
          <p14:tracePt t="74165" x="3009900" y="4756150"/>
          <p14:tracePt t="74199" x="3016250" y="4749800"/>
          <p14:tracePt t="74199" x="3022600" y="4737100"/>
          <p14:tracePt t="74215" x="3028950" y="4718050"/>
          <p14:tracePt t="74232" x="3035300" y="4711700"/>
          <p14:tracePt t="74248" x="3041650" y="4699000"/>
          <p14:tracePt t="74265" x="3041650" y="4686300"/>
          <p14:tracePt t="74281" x="3048000" y="4679950"/>
          <p14:tracePt t="74298" x="3048000" y="4660900"/>
          <p14:tracePt t="74316" x="3048000" y="4648200"/>
          <p14:tracePt t="74332" x="3048000" y="4641850"/>
          <p14:tracePt t="74348" x="3048000" y="4622800"/>
          <p14:tracePt t="74365" x="3041650" y="4610100"/>
          <p14:tracePt t="74381" x="3035300" y="4591050"/>
          <p14:tracePt t="74399" x="3035300" y="4578350"/>
          <p14:tracePt t="74416" x="3028950" y="4578350"/>
          <p14:tracePt t="74432" x="3022600" y="4572000"/>
          <p14:tracePt t="74470" x="3016250" y="4572000"/>
          <p14:tracePt t="74487" x="3003550" y="4572000"/>
          <p14:tracePt t="74502" x="2997200" y="4565650"/>
          <p14:tracePt t="74515" x="2965450" y="4559300"/>
          <p14:tracePt t="74515" x="2921000" y="4546600"/>
          <p14:tracePt t="74535" x="2876550" y="4527550"/>
          <p14:tracePt t="74535" x="2851150" y="4514850"/>
          <p14:tracePt t="74565" x="2819400" y="4502150"/>
          <p14:tracePt t="74566" x="2724150" y="4476750"/>
          <p14:tracePt t="74583" x="2628900" y="4438650"/>
          <p14:tracePt t="74599" x="2559050" y="4400550"/>
          <p14:tracePt t="74615" x="2527300" y="4394200"/>
          <p14:tracePt t="74632" x="2520950" y="4387850"/>
          <p14:tracePt t="74702" x="2501900" y="4387850"/>
          <p14:tracePt t="74712" x="2495550" y="4387850"/>
          <p14:tracePt t="74719" x="2482850" y="4394200"/>
          <p14:tracePt t="74726" x="2457450" y="4400550"/>
          <p14:tracePt t="74733" x="2432050" y="4419600"/>
          <p14:tracePt t="74749" x="2393950" y="4464050"/>
          <p14:tracePt t="74766" x="2374900" y="4495800"/>
          <p14:tracePt t="74782" x="2343150" y="4552950"/>
          <p14:tracePt t="74799" x="2330450" y="4597400"/>
          <p14:tracePt t="74818" x="2324100" y="4635500"/>
          <p14:tracePt t="74833" x="2317750" y="4654550"/>
          <p14:tracePt t="74849" x="2324100" y="4730750"/>
          <p14:tracePt t="74865" x="2330450" y="4756150"/>
          <p14:tracePt t="74883" x="2336800" y="4794250"/>
          <p14:tracePt t="74899" x="2343150" y="4806950"/>
          <p14:tracePt t="74915" x="2349500" y="4838700"/>
          <p14:tracePt t="74932" x="2349500" y="4845050"/>
          <p14:tracePt t="74948" x="2362200" y="4857750"/>
          <p14:tracePt t="74965" x="2387600" y="4857750"/>
          <p14:tracePt t="74983" x="2400300" y="4857750"/>
          <p14:tracePt t="74999" x="2413000" y="4857750"/>
          <p14:tracePt t="75016" x="2425700" y="4857750"/>
          <p14:tracePt t="75033" x="2438400" y="4857750"/>
          <p14:tracePt t="75050" x="2495550" y="4845050"/>
          <p14:tracePt t="75066" x="2609850" y="4806950"/>
          <p14:tracePt t="75083" x="2667000" y="4787900"/>
          <p14:tracePt t="75101" x="2743200" y="4762500"/>
          <p14:tracePt t="75116" x="2825750" y="4756150"/>
          <p14:tracePt t="75133" x="2914650" y="4762500"/>
          <p14:tracePt t="75149" x="3035300" y="4768850"/>
          <p14:tracePt t="75166" x="3048000" y="4768850"/>
          <p14:tracePt t="75183" x="3067050" y="4762500"/>
          <p14:tracePt t="75200" x="3073400" y="4756150"/>
          <p14:tracePt t="75216" x="3079750" y="4756150"/>
          <p14:tracePt t="75504" x="3073400" y="4762500"/>
          <p14:tracePt t="75511" x="3067050" y="4768850"/>
          <p14:tracePt t="75519" x="3060700" y="4775200"/>
          <p14:tracePt t="75534" x="3054350" y="4781550"/>
          <p14:tracePt t="75542" x="3041650" y="4794250"/>
          <p14:tracePt t="75575" x="3035300" y="4800600"/>
          <p14:tracePt t="75606" x="3028950" y="4806950"/>
          <p14:tracePt t="75623" x="3022600" y="4806950"/>
          <p14:tracePt t="75727" x="3016250" y="4806950"/>
          <p14:tracePt t="75734" x="3009900" y="4806950"/>
          <p14:tracePt t="76110" x="3009900" y="4800600"/>
          <p14:tracePt t="76118" x="3022600" y="4794250"/>
          <p14:tracePt t="76143" x="3028950" y="4787900"/>
          <p14:tracePt t="76150" x="3048000" y="4775200"/>
          <p14:tracePt t="76166" x="3067050" y="4775200"/>
          <p14:tracePt t="76184" x="3073400" y="4775200"/>
          <p14:tracePt t="76185" x="3092450" y="4775200"/>
          <p14:tracePt t="76262" x="3098800" y="4768850"/>
          <p14:tracePt t="76271" x="3111500" y="4768850"/>
          <p14:tracePt t="76279" x="3117850" y="4768850"/>
          <p14:tracePt t="76288" x="3136900" y="4762500"/>
          <p14:tracePt t="76294" x="3149600" y="4762500"/>
          <p14:tracePt t="76302" x="3181350" y="4756150"/>
          <p14:tracePt t="76318" x="3213100" y="4749800"/>
          <p14:tracePt t="76335" x="3238500" y="4749800"/>
          <p14:tracePt t="76647" x="3238500" y="4756150"/>
          <p14:tracePt t="76662" x="3244850" y="4756150"/>
          <p14:tracePt t="76670" x="3257550" y="4762500"/>
          <p14:tracePt t="76678" x="3263900" y="4762500"/>
          <p14:tracePt t="76686" x="3270250" y="4768850"/>
          <p14:tracePt t="77102" x="3270250" y="4775200"/>
          <p14:tracePt t="77127" x="3282950" y="4775200"/>
          <p14:tracePt t="77159" x="3295650" y="4775200"/>
          <p14:tracePt t="77489" x="0" y="0"/>
        </p14:tracePtLst>
        <p14:tracePtLst>
          <p14:tracePt t="79778" x="2940050" y="4552950"/>
          <p14:tracePt t="79790" x="2940050" y="4546600"/>
          <p14:tracePt t="79800" x="2946400" y="4546600"/>
          <p14:tracePt t="79806" x="2952750" y="4533900"/>
          <p14:tracePt t="79822" x="2952750" y="4527550"/>
          <p14:tracePt t="79839" x="2959100" y="4527550"/>
          <p14:tracePt t="79942" x="2959100" y="4514850"/>
          <p14:tracePt t="79950" x="2959100" y="4489450"/>
          <p14:tracePt t="79958" x="2946400" y="4470400"/>
          <p14:tracePt t="79974" x="2946400" y="4457700"/>
          <p14:tracePt t="79975" x="2933700" y="4457700"/>
          <p14:tracePt t="80014" x="2927350" y="4451350"/>
          <p14:tracePt t="80022" x="2882900" y="4425950"/>
          <p14:tracePt t="80038" x="2857500" y="4419600"/>
          <p14:tracePt t="80045" x="2774950" y="4387850"/>
          <p14:tracePt t="80058" x="2705100" y="4368800"/>
          <p14:tracePt t="80073" x="2635250" y="4337050"/>
          <p14:tracePt t="80090" x="2590800" y="4330700"/>
          <p14:tracePt t="80107" x="2533650" y="4330700"/>
          <p14:tracePt t="80124" x="2457450" y="4324350"/>
          <p14:tracePt t="80141" x="2298700" y="4298950"/>
          <p14:tracePt t="80158" x="2260600" y="4298950"/>
          <p14:tracePt t="80174" x="2216150" y="4298950"/>
          <p14:tracePt t="80191" x="2165350" y="4298950"/>
          <p14:tracePt t="80207" x="2089150" y="4305300"/>
          <p14:tracePt t="80225" x="1981200" y="4324350"/>
          <p14:tracePt t="80241" x="1866900" y="4330700"/>
          <p14:tracePt t="80257" x="1701800" y="4349750"/>
          <p14:tracePt t="80275" x="1651000" y="4362450"/>
          <p14:tracePt t="80291" x="1619250" y="4368800"/>
          <p14:tracePt t="80308" x="1606550" y="4375150"/>
          <p14:tracePt t="80325" x="1581150" y="4387850"/>
          <p14:tracePt t="80342" x="1511300" y="4419600"/>
          <p14:tracePt t="80359" x="1492250" y="4425950"/>
          <p14:tracePt t="80375" x="1473200" y="4445000"/>
          <p14:tracePt t="80391" x="1447800" y="4464050"/>
          <p14:tracePt t="80408" x="1428750" y="4489450"/>
          <p14:tracePt t="80425" x="1403350" y="4540250"/>
          <p14:tracePt t="80441" x="1377950" y="4584700"/>
          <p14:tracePt t="80458" x="1358900" y="4616450"/>
          <p14:tracePt t="80475" x="1346200" y="4648200"/>
          <p14:tracePt t="80492" x="1339850" y="4673600"/>
          <p14:tracePt t="80508" x="1339850" y="4699000"/>
          <p14:tracePt t="80525" x="1339850" y="4724400"/>
          <p14:tracePt t="80542" x="1365250" y="4737100"/>
          <p14:tracePt t="80558" x="1390650" y="4743450"/>
          <p14:tracePt t="80575" x="1403350" y="4743450"/>
          <p14:tracePt t="80592" x="1441450" y="4743450"/>
          <p14:tracePt t="80609" x="1466850" y="4749800"/>
          <p14:tracePt t="80625" x="1530350" y="4768850"/>
          <p14:tracePt t="80642" x="1657350" y="4819650"/>
          <p14:tracePt t="80658" x="1720850" y="4845050"/>
          <p14:tracePt t="80675" x="1809750" y="4857750"/>
          <p14:tracePt t="80692" x="1873250" y="4864100"/>
          <p14:tracePt t="80709" x="1955800" y="4864100"/>
          <p14:tracePt t="80725" x="2133600" y="4908550"/>
          <p14:tracePt t="80743" x="2451100" y="4978400"/>
          <p14:tracePt t="80759" x="2603500" y="4991100"/>
          <p14:tracePt t="80775" x="2692400" y="4991100"/>
          <p14:tracePt t="80792" x="2730500" y="4991100"/>
          <p14:tracePt t="80809" x="2749550" y="4991100"/>
          <p14:tracePt t="80826" x="2794000" y="4978400"/>
          <p14:tracePt t="80843" x="2806700" y="4978400"/>
          <p14:tracePt t="80859" x="2844800" y="4959350"/>
          <p14:tracePt t="80876" x="2857500" y="4940300"/>
          <p14:tracePt t="80893" x="2876550" y="4914900"/>
          <p14:tracePt t="80908" x="2889250" y="4851400"/>
          <p14:tracePt t="80926" x="2889250" y="4730750"/>
          <p14:tracePt t="80943" x="2889250" y="4648200"/>
          <p14:tracePt t="80959" x="2882900" y="4629150"/>
          <p14:tracePt t="80976" x="2882900" y="4622800"/>
          <p14:tracePt t="81022" x="2882900" y="4616450"/>
          <p14:tracePt t="81214" x="2901950" y="4641850"/>
          <p14:tracePt t="81222" x="2908300" y="4654550"/>
          <p14:tracePt t="81226" x="2927350" y="4667250"/>
          <p14:tracePt t="81234" x="2959100" y="4692650"/>
          <p14:tracePt t="81243" x="2984500" y="4718050"/>
          <p14:tracePt t="81259" x="3009900" y="4724400"/>
          <p14:tracePt t="81276" x="3028950" y="4743450"/>
          <p14:tracePt t="81293" x="3054350" y="4762500"/>
          <p14:tracePt t="81310" x="3073400" y="4775200"/>
          <p14:tracePt t="81326" x="3079750" y="4781550"/>
          <p14:tracePt t="81344" x="3098800" y="4794250"/>
          <p14:tracePt t="81360" x="3124200" y="4806950"/>
          <p14:tracePt t="81376" x="3162300" y="4819650"/>
          <p14:tracePt t="81393" x="3194050" y="4838700"/>
          <p14:tracePt t="81411" x="3238500" y="4857750"/>
          <p14:tracePt t="81426" x="3263900" y="4870450"/>
          <p14:tracePt t="81443" x="3270250" y="4870450"/>
          <p14:tracePt t="81502" x="3276600" y="4870450"/>
          <p14:tracePt t="81510" x="3282950" y="4870450"/>
          <p14:tracePt t="81527" x="3289300" y="4870450"/>
          <p14:tracePt t="81552" x="3302000" y="4870450"/>
          <p14:tracePt t="81576" x="3308350" y="4870450"/>
          <p14:tracePt t="81606" x="3314700" y="4864100"/>
          <p14:tracePt t="81614" x="3321050" y="4857750"/>
          <p14:tracePt t="81622" x="3327400" y="4851400"/>
          <p14:tracePt t="81630" x="3333750" y="4845050"/>
          <p14:tracePt t="81646" x="3352800" y="4832350"/>
          <p14:tracePt t="81662" x="3365500" y="4826000"/>
          <p14:tracePt t="81678" x="3371850" y="4806950"/>
          <p14:tracePt t="81693" x="3378200" y="4787900"/>
          <p14:tracePt t="81710" x="3384550" y="4762500"/>
          <p14:tracePt t="81727" x="3390900" y="4743450"/>
          <p14:tracePt t="81744" x="3403600" y="4724400"/>
          <p14:tracePt t="81760" x="3416300" y="4686300"/>
          <p14:tracePt t="81778" x="3429000" y="4679950"/>
          <p14:tracePt t="81794" x="3435350" y="4654550"/>
          <p14:tracePt t="81811" x="3441700" y="4648200"/>
          <p14:tracePt t="81827" x="3448050" y="4641850"/>
          <p14:tracePt t="81844" x="3448050" y="4635500"/>
          <p14:tracePt t="81860" x="3448050" y="4629150"/>
          <p14:tracePt t="81877" x="3454400" y="4622800"/>
          <p14:tracePt t="81894" x="3454400" y="4616450"/>
          <p14:tracePt t="81911" x="3454400" y="4610100"/>
          <p14:tracePt t="81927" x="3454400" y="4603750"/>
          <p14:tracePt t="81944" x="3454400" y="4591050"/>
          <p14:tracePt t="81998" x="3454400" y="4584700"/>
          <p14:tracePt t="82006" x="3454400" y="4578350"/>
          <p14:tracePt t="82014" x="3454400" y="4572000"/>
          <p14:tracePt t="82046" x="3454400" y="4565650"/>
          <p14:tracePt t="82054" x="3454400" y="4559300"/>
          <p14:tracePt t="82062" x="3454400" y="4552950"/>
          <p14:tracePt t="82103" x="3448050" y="4546600"/>
          <p14:tracePt t="82121" x="3448050" y="4540250"/>
          <p14:tracePt t="82142" x="3441700" y="4533900"/>
          <p14:tracePt t="82238" x="3435350" y="4527550"/>
          <p14:tracePt t="82262" x="3429000" y="4527550"/>
          <p14:tracePt t="82270" x="3422650" y="4521200"/>
          <p14:tracePt t="82278" x="3416300" y="4514850"/>
          <p14:tracePt t="82286" x="3403600" y="4508500"/>
          <p14:tracePt t="82302" x="3397250" y="4508500"/>
          <p14:tracePt t="82311" x="3390900" y="4502150"/>
          <p14:tracePt t="82382" x="3384550" y="4502150"/>
          <p14:tracePt t="82454" x="3371850" y="4502150"/>
          <p14:tracePt t="82462" x="3346450" y="4521200"/>
          <p14:tracePt t="82486" x="3327400" y="4540250"/>
          <p14:tracePt t="82494" x="3302000" y="4565650"/>
          <p14:tracePt t="82504" x="3295650" y="4572000"/>
          <p14:tracePt t="82511" x="3251200" y="4603750"/>
          <p14:tracePt t="82528" x="3238500" y="4616450"/>
          <p14:tracePt t="82546" x="3232150" y="4622800"/>
          <p14:tracePt t="82562" x="3232150" y="4635500"/>
          <p14:tracePt t="82578" x="3225800" y="4648200"/>
          <p14:tracePt t="82595" x="3219450" y="4660900"/>
          <p14:tracePt t="82611" x="3213100" y="4667250"/>
          <p14:tracePt t="82628" x="3213100" y="4679950"/>
          <p14:tracePt t="82645" x="3206750" y="4692650"/>
          <p14:tracePt t="82678" x="3206750" y="4705350"/>
          <p14:tracePt t="82679" x="3206750" y="4718050"/>
          <p14:tracePt t="82695" x="3206750" y="4743450"/>
          <p14:tracePt t="82712" x="3200400" y="4768850"/>
          <p14:tracePt t="82728" x="3200400" y="4781550"/>
          <p14:tracePt t="82745" x="3200400" y="4794250"/>
          <p14:tracePt t="82762" x="3200400" y="4806950"/>
          <p14:tracePt t="82778" x="3206750" y="4826000"/>
          <p14:tracePt t="82795" x="3213100" y="4832350"/>
          <p14:tracePt t="82812" x="3219450" y="4832350"/>
          <p14:tracePt t="82862" x="3225800" y="4832350"/>
          <p14:tracePt t="82872" x="3244850" y="4832350"/>
          <p14:tracePt t="82878" x="3270250" y="4826000"/>
          <p14:tracePt t="82894" x="3289300" y="4813300"/>
          <p14:tracePt t="82910" x="3314700" y="4806950"/>
          <p14:tracePt t="82913" x="3352800" y="4794250"/>
          <p14:tracePt t="82929" x="3390900" y="4781550"/>
          <p14:tracePt t="82946" x="3403600" y="4775200"/>
          <p14:tracePt t="82962" x="3429000" y="4749800"/>
          <p14:tracePt t="82979" x="3435350" y="4737100"/>
          <p14:tracePt t="82996" x="3448050" y="4705350"/>
          <p14:tracePt t="83013" x="3454400" y="4692650"/>
          <p14:tracePt t="83029" x="3460750" y="4648200"/>
          <p14:tracePt t="83029" x="3460750" y="4641850"/>
          <p14:tracePt t="83047" x="3473450" y="4616450"/>
          <p14:tracePt t="83063" x="3473450" y="4603750"/>
          <p14:tracePt t="83079" x="3473450" y="4591050"/>
          <p14:tracePt t="83096" x="3473450" y="4565650"/>
          <p14:tracePt t="83113" x="3467100" y="4533900"/>
          <p14:tracePt t="83129" x="3460750" y="4521200"/>
          <p14:tracePt t="83146" x="3460750" y="4508500"/>
          <p14:tracePt t="83163" x="3454400" y="4502150"/>
          <p14:tracePt t="83180" x="3454400" y="4495800"/>
          <p14:tracePt t="83335" x="3448050" y="4495800"/>
          <p14:tracePt t="83342" x="3441700" y="4502150"/>
          <p14:tracePt t="83354" x="3435350" y="4502150"/>
          <p14:tracePt t="83358" x="3435350" y="4508500"/>
          <p14:tracePt t="83367" x="3422650" y="4521200"/>
          <p14:tracePt t="83379" x="3409950" y="4540250"/>
          <p14:tracePt t="83397" x="3390900" y="4559300"/>
          <p14:tracePt t="83412" x="3359150" y="4578350"/>
          <p14:tracePt t="83429" x="3346450" y="4591050"/>
          <p14:tracePt t="83654" x="3346450" y="4578350"/>
          <p14:tracePt t="83662" x="3346450" y="4565650"/>
          <p14:tracePt t="83673" x="3346450" y="4559300"/>
          <p14:tracePt t="83734" x="3346450" y="4546600"/>
          <p14:tracePt t="83760" x="3346450" y="4533900"/>
          <p14:tracePt t="83941" x="3333750" y="4546600"/>
          <p14:tracePt t="83950" x="3321050" y="4552950"/>
          <p14:tracePt t="83960" x="3302000" y="4559300"/>
          <p14:tracePt t="83982" x="3289300" y="4565650"/>
          <p14:tracePt t="83991" x="3282950" y="4565650"/>
          <p14:tracePt t="84198" x="3289300" y="4565650"/>
          <p14:tracePt t="84206" x="3295650" y="4565650"/>
          <p14:tracePt t="84215" x="3308350" y="4565650"/>
          <p14:tracePt t="84215" x="3314700" y="4565650"/>
          <p14:tracePt t="84231" x="3333750" y="4565650"/>
          <p14:tracePt t="84247" x="3352800" y="4565650"/>
          <p14:tracePt t="84264" x="3378200" y="4565650"/>
          <p14:tracePt t="84281" x="3390900" y="4565650"/>
          <p14:tracePt t="84298" x="3403600" y="4565650"/>
          <p14:tracePt t="84315" x="3416300" y="4565650"/>
          <p14:tracePt t="84331" x="3422650" y="4572000"/>
          <p14:tracePt t="84348" x="3454400" y="4591050"/>
          <p14:tracePt t="84364" x="3486150" y="4597400"/>
          <p14:tracePt t="84510" x="3486150" y="4591050"/>
          <p14:tracePt t="84518" x="3479800" y="4584700"/>
          <p14:tracePt t="84526" x="3479800" y="4572000"/>
          <p14:tracePt t="84548" x="3467100" y="4552950"/>
          <p14:tracePt t="84565" x="3454400" y="4533900"/>
          <p14:tracePt t="84567" x="3448050" y="4533900"/>
          <p14:tracePt t="84581" x="3435350" y="4514850"/>
          <p14:tracePt t="84599" x="3416300" y="4508500"/>
          <p14:tracePt t="84615" x="3403600" y="4508500"/>
          <p14:tracePt t="84632" x="3397250" y="4508500"/>
          <p14:tracePt t="84648" x="3378200" y="4502150"/>
          <p14:tracePt t="84665" x="3346450" y="4502150"/>
          <p14:tracePt t="84682" x="3314700" y="4502150"/>
          <p14:tracePt t="84699" x="3276600" y="4495800"/>
          <p14:tracePt t="84715" x="3257550" y="4489450"/>
          <p14:tracePt t="84806" x="3251200" y="4489450"/>
          <p14:tracePt t="84814" x="3232150" y="4489450"/>
          <p14:tracePt t="84830" x="3219450" y="4489450"/>
          <p14:tracePt t="84838" x="3200400" y="4489450"/>
          <p14:tracePt t="84849" x="3181350" y="4489450"/>
          <p14:tracePt t="84868" x="3175000" y="4489450"/>
          <p14:tracePt t="84902" x="3168650" y="4489450"/>
          <p14:tracePt t="84926" x="3155950" y="4489450"/>
          <p14:tracePt t="84942" x="3149600" y="4489450"/>
          <p14:tracePt t="84950" x="3143250" y="4489450"/>
          <p14:tracePt t="84951" x="3143250" y="4495800"/>
          <p14:tracePt t="84965" x="3130550" y="4495800"/>
          <p14:tracePt t="84990" x="3117850" y="4508500"/>
          <p14:tracePt t="84998" x="3098800" y="4540250"/>
          <p14:tracePt t="85020" x="3079750" y="4565650"/>
          <p14:tracePt t="85033" x="3054350" y="4591050"/>
          <p14:tracePt t="85048" x="3048000" y="4610100"/>
          <p14:tracePt t="85065" x="3041650" y="4622800"/>
          <p14:tracePt t="85082" x="3028950" y="4660900"/>
          <p14:tracePt t="85098" x="3022600" y="4686300"/>
          <p14:tracePt t="85116" x="3022600" y="4705350"/>
          <p14:tracePt t="85133" x="3022600" y="4737100"/>
          <p14:tracePt t="85149" x="3022600" y="4768850"/>
          <p14:tracePt t="85166" x="3035300" y="4800600"/>
          <p14:tracePt t="85182" x="3048000" y="4819650"/>
          <p14:tracePt t="85199" x="3073400" y="4832350"/>
          <p14:tracePt t="85215" x="3098800" y="4838700"/>
          <p14:tracePt t="85232" x="3111500" y="4838700"/>
          <p14:tracePt t="85248" x="3136900" y="4838700"/>
          <p14:tracePt t="85265" x="3149600" y="4838700"/>
          <p14:tracePt t="85282" x="3168650" y="4838700"/>
          <p14:tracePt t="85299" x="3225800" y="4806950"/>
          <p14:tracePt t="85316" x="3276600" y="4775200"/>
          <p14:tracePt t="85333" x="3352800" y="4724400"/>
          <p14:tracePt t="85349" x="3403600" y="4660900"/>
          <p14:tracePt t="85366" x="3422650" y="4622800"/>
          <p14:tracePt t="85383" x="3435350" y="4597400"/>
          <p14:tracePt t="85400" x="3435350" y="4584700"/>
          <p14:tracePt t="85417" x="3435350" y="4565650"/>
          <p14:tracePt t="85433" x="3435350" y="4552950"/>
          <p14:tracePt t="85450" x="3429000" y="4527550"/>
          <p14:tracePt t="85466" x="3416300" y="4508500"/>
          <p14:tracePt t="85484" x="3403600" y="4489450"/>
          <p14:tracePt t="85499" x="3397250" y="4464050"/>
          <p14:tracePt t="85517" x="3378200" y="4445000"/>
          <p14:tracePt t="85533" x="3327400" y="4406900"/>
          <p14:tracePt t="85550" x="3225800" y="4349750"/>
          <p14:tracePt t="85566" x="3143250" y="4311650"/>
          <p14:tracePt t="85583" x="3048000" y="4279900"/>
          <p14:tracePt t="85600" x="2990850" y="4273550"/>
          <p14:tracePt t="85616" x="2952750" y="4273550"/>
          <p14:tracePt t="85633" x="2927350" y="4279900"/>
          <p14:tracePt t="85650" x="2863850" y="4305300"/>
          <p14:tracePt t="85667" x="2825750" y="4337050"/>
          <p14:tracePt t="85683" x="2800350" y="4356100"/>
          <p14:tracePt t="85700" x="2787650" y="4375150"/>
          <p14:tracePt t="85717" x="2755900" y="4445000"/>
          <p14:tracePt t="85733" x="2736850" y="4495800"/>
          <p14:tracePt t="85750" x="2724150" y="4521200"/>
          <p14:tracePt t="85768" x="2724150" y="4533900"/>
          <p14:tracePt t="85784" x="2724150" y="4546600"/>
          <p14:tracePt t="85800" x="2724150" y="4591050"/>
          <p14:tracePt t="85817" x="2736850" y="4660900"/>
          <p14:tracePt t="85834" x="2755900" y="4692650"/>
          <p14:tracePt t="85850" x="2762250" y="4711700"/>
          <p14:tracePt t="85867" x="2781300" y="4730750"/>
          <p14:tracePt t="85883" x="2800350" y="4737100"/>
          <p14:tracePt t="85900" x="2838450" y="4749800"/>
          <p14:tracePt t="85917" x="2882900" y="4762500"/>
          <p14:tracePt t="85934" x="3048000" y="4787900"/>
          <p14:tracePt t="85950" x="3136900" y="4806950"/>
          <p14:tracePt t="85968" x="3270250" y="4826000"/>
          <p14:tracePt t="85984" x="3308350" y="4826000"/>
          <p14:tracePt t="86001" x="3314700" y="4826000"/>
          <p14:tracePt t="86017" x="3321050" y="4826000"/>
          <p14:tracePt t="86035" x="3333750" y="4826000"/>
          <p14:tracePt t="86051" x="3340100" y="4826000"/>
          <p14:tracePt t="86067" x="3346450" y="4819650"/>
          <p14:tracePt t="86084" x="3352800" y="4794250"/>
          <p14:tracePt t="86100" x="3352800" y="4762500"/>
          <p14:tracePt t="86100" x="3359150" y="4749800"/>
          <p14:tracePt t="86118" x="3359150" y="4737100"/>
          <p14:tracePt t="86134" x="3359150" y="4724400"/>
          <p14:tracePt t="86151" x="3359150" y="4711700"/>
          <p14:tracePt t="86168" x="3359150" y="4705350"/>
          <p14:tracePt t="86184" x="3359150" y="4692650"/>
          <p14:tracePt t="86302" x="3346450" y="4692650"/>
          <p14:tracePt t="86318" x="3346450" y="4699000"/>
          <p14:tracePt t="86334" x="3340100" y="4699000"/>
          <p14:tracePt t="86359" x="3333750" y="4699000"/>
          <p14:tracePt t="86368" x="3327400" y="4705350"/>
          <p14:tracePt t="86390" x="3321050" y="4705350"/>
          <p14:tracePt t="86398" x="3314700" y="4705350"/>
          <p14:tracePt t="86455" x="3308350" y="4705350"/>
          <p14:tracePt t="86462" x="3302000" y="4705350"/>
          <p14:tracePt t="86471" x="3295650" y="4711700"/>
          <p14:tracePt t="86484" x="3282950" y="4711700"/>
          <p14:tracePt t="86485" x="3244850" y="4718050"/>
          <p14:tracePt t="86501" x="3194050" y="4718050"/>
          <p14:tracePt t="86520" x="3187700" y="4718050"/>
          <p14:tracePt t="86535" x="3175000" y="4718050"/>
          <p14:tracePt t="86686" x="3181350" y="4730750"/>
          <p14:tracePt t="86702" x="3187700" y="4737100"/>
          <p14:tracePt t="86734" x="3187700" y="4756150"/>
          <p14:tracePt t="86750" x="3187700" y="4768850"/>
          <p14:tracePt t="86758" x="3187700" y="4775200"/>
          <p14:tracePt t="86766" x="3187700" y="4781550"/>
          <p14:tracePt t="86774" x="3187700" y="4794250"/>
          <p14:tracePt t="86790" x="3187700" y="4813300"/>
          <p14:tracePt t="86806" x="3187700" y="4819650"/>
          <p14:tracePt t="87015" x="3175000" y="4819650"/>
          <p14:tracePt t="87096" x="3162300" y="4819650"/>
          <p14:tracePt t="87110" x="3155950" y="4819650"/>
          <p14:tracePt t="87254" x="3168650" y="4819650"/>
          <p14:tracePt t="87262" x="3181350" y="4819650"/>
          <p14:tracePt t="87271" x="3200400" y="4819650"/>
          <p14:tracePt t="87277" x="3213100" y="4819650"/>
          <p14:tracePt t="87286" x="3225800" y="4819650"/>
          <p14:tracePt t="87326" x="3232150" y="4819650"/>
          <p14:tracePt t="87430" x="3225800" y="4819650"/>
          <p14:tracePt t="87454" x="3219450" y="4819650"/>
          <p14:tracePt t="87463" x="3194050" y="4819650"/>
          <p14:tracePt t="87465" x="3181350" y="4813300"/>
          <p14:tracePt t="87470" x="3175000" y="4813300"/>
          <p14:tracePt t="87623" x="3175000" y="4806950"/>
          <p14:tracePt t="87630" x="3181350" y="4800600"/>
          <p14:tracePt t="87638" x="3194050" y="4800600"/>
          <p14:tracePt t="87654" x="3206750" y="4794250"/>
          <p14:tracePt t="87655" x="3232150" y="4794250"/>
          <p14:tracePt t="87671" x="3251200" y="4794250"/>
          <p14:tracePt t="87687" x="3270250" y="4794250"/>
          <p14:tracePt t="88019" x="0" y="0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  <a:noFill/>
        </p:spPr>
        <p:txBody>
          <a:bodyPr/>
          <a:lstStyle/>
          <a:p>
            <a:r>
              <a:rPr lang="en-US" dirty="0" smtClean="0"/>
              <a:t>Rate Law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Temperature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 smtClean="0"/>
              <a:t>Reactions tend to double for every 10 °C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Catalysts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 smtClean="0"/>
              <a:t>Accelerate reaction but are not used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sz="2400" dirty="0" smtClean="0"/>
              <a:t>Pt surface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 smtClean="0"/>
              <a:t>Thermodynamically drive, catalysts drive kinetics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 smtClean="0"/>
              <a:t>If not thermodynamically favored, catalysts will not drive reaction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Autocatalytic reactions form products which act as catalysts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435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800" x="1320800" y="254000"/>
          <p14:tracePt t="5934" x="1327150" y="254000"/>
          <p14:tracePt t="5942" x="1333500" y="247650"/>
          <p14:tracePt t="5966" x="1339850" y="247650"/>
          <p14:tracePt t="6006" x="1352550" y="247650"/>
          <p14:tracePt t="6022" x="1358900" y="247650"/>
          <p14:tracePt t="6030" x="1384300" y="273050"/>
          <p14:tracePt t="6038" x="1390650" y="279400"/>
          <p14:tracePt t="6048" x="1403350" y="285750"/>
          <p14:tracePt t="6061" x="1416050" y="292100"/>
          <p14:tracePt t="6078" x="1428750" y="298450"/>
          <p14:tracePt t="6095" x="1441450" y="311150"/>
          <p14:tracePt t="6112" x="1460500" y="323850"/>
          <p14:tracePt t="6128" x="1492250" y="355600"/>
          <p14:tracePt t="6145" x="1511300" y="368300"/>
          <p14:tracePt t="6162" x="1536700" y="374650"/>
          <p14:tracePt t="6198" x="1555750" y="387350"/>
          <p14:tracePt t="6206" x="1574800" y="387350"/>
          <p14:tracePt t="6214" x="1600200" y="406400"/>
          <p14:tracePt t="6229" x="1638300" y="419100"/>
          <p14:tracePt t="6245" x="1689100" y="444500"/>
          <p14:tracePt t="6262" x="1746250" y="457200"/>
          <p14:tracePt t="6278" x="1765300" y="457200"/>
          <p14:tracePt t="6462" x="1765300" y="463550"/>
          <p14:tracePt t="6471" x="1752600" y="469900"/>
          <p14:tracePt t="6487" x="1746250" y="469900"/>
          <p14:tracePt t="6494" x="1708150" y="469900"/>
          <p14:tracePt t="6497" x="1593850" y="444500"/>
          <p14:tracePt t="6512" x="1504950" y="425450"/>
          <p14:tracePt t="6529" x="1403350" y="419100"/>
          <p14:tracePt t="6546" x="1327150" y="419100"/>
          <p14:tracePt t="6562" x="1238250" y="425450"/>
          <p14:tracePt t="6579" x="1117600" y="438150"/>
          <p14:tracePt t="6596" x="984250" y="450850"/>
          <p14:tracePt t="6613" x="920750" y="457200"/>
          <p14:tracePt t="6629" x="895350" y="469900"/>
          <p14:tracePt t="6646" x="876300" y="488950"/>
          <p14:tracePt t="6663" x="857250" y="508000"/>
          <p14:tracePt t="6679" x="800100" y="584200"/>
          <p14:tracePt t="6696" x="749300" y="628650"/>
          <p14:tracePt t="6713" x="723900" y="685800"/>
          <p14:tracePt t="6730" x="704850" y="723900"/>
          <p14:tracePt t="6746" x="692150" y="781050"/>
          <p14:tracePt t="6763" x="685800" y="850900"/>
          <p14:tracePt t="6780" x="673100" y="1066800"/>
          <p14:tracePt t="6797" x="679450" y="1174750"/>
          <p14:tracePt t="6813" x="685800" y="1257300"/>
          <p14:tracePt t="6830" x="692150" y="1314450"/>
          <p14:tracePt t="6846" x="692150" y="1339850"/>
          <p14:tracePt t="6863" x="698500" y="1365250"/>
          <p14:tracePt t="6880" x="723900" y="1416050"/>
          <p14:tracePt t="6896" x="730250" y="1435100"/>
          <p14:tracePt t="6912" x="749300" y="1454150"/>
          <p14:tracePt t="6929" x="793750" y="1466850"/>
          <p14:tracePt t="6946" x="825500" y="1479550"/>
          <p14:tracePt t="6963" x="876300" y="1492250"/>
          <p14:tracePt t="6980" x="895350" y="1504950"/>
          <p14:tracePt t="6996" x="971550" y="1543050"/>
          <p14:tracePt t="7013" x="1104900" y="1612900"/>
          <p14:tracePt t="7032" x="1238250" y="1682750"/>
          <p14:tracePt t="7048" x="1301750" y="1701800"/>
          <p14:tracePt t="7063" x="1352550" y="1720850"/>
          <p14:tracePt t="7080" x="1441450" y="1746250"/>
          <p14:tracePt t="7097" x="1549400" y="1778000"/>
          <p14:tracePt t="7113" x="1670050" y="1803400"/>
          <p14:tracePt t="7130" x="1949450" y="1828800"/>
          <p14:tracePt t="7147" x="2146300" y="1835150"/>
          <p14:tracePt t="7164" x="2336800" y="1835150"/>
          <p14:tracePt t="7180" x="2552700" y="1816100"/>
          <p14:tracePt t="7197" x="2667000" y="1816100"/>
          <p14:tracePt t="7213" x="2863850" y="1860550"/>
          <p14:tracePt t="7230" x="3016250" y="1892300"/>
          <p14:tracePt t="7247" x="3136900" y="1911350"/>
          <p14:tracePt t="7264" x="3295650" y="1873250"/>
          <p14:tracePt t="7280" x="3460750" y="1816100"/>
          <p14:tracePt t="7297" x="3587750" y="1765300"/>
          <p14:tracePt t="7314" x="3784600" y="1720850"/>
          <p14:tracePt t="7330" x="4140200" y="1682750"/>
          <p14:tracePt t="7346" x="4330700" y="1682750"/>
          <p14:tracePt t="7363" x="4508500" y="1682750"/>
          <p14:tracePt t="7380" x="4711700" y="1708150"/>
          <p14:tracePt t="7397" x="4806950" y="1714500"/>
          <p14:tracePt t="7397" x="4864100" y="1714500"/>
          <p14:tracePt t="7414" x="5111750" y="1720850"/>
          <p14:tracePt t="7431" x="5245100" y="1720850"/>
          <p14:tracePt t="7447" x="5353050" y="1720850"/>
          <p14:tracePt t="7464" x="5505450" y="1720850"/>
          <p14:tracePt t="7481" x="5676900" y="1727200"/>
          <p14:tracePt t="7498" x="5848350" y="1727200"/>
          <p14:tracePt t="7514" x="6083300" y="1682750"/>
          <p14:tracePt t="7531" x="6203950" y="1638300"/>
          <p14:tracePt t="7547" x="6311900" y="1606550"/>
          <p14:tracePt t="7564" x="6381750" y="1593850"/>
          <p14:tracePt t="7581" x="6489700" y="1593850"/>
          <p14:tracePt t="7597" x="6686550" y="1593850"/>
          <p14:tracePt t="7614" x="6775450" y="1574800"/>
          <p14:tracePt t="7631" x="6819900" y="1549400"/>
          <p14:tracePt t="7647" x="6845300" y="1536700"/>
          <p14:tracePt t="7664" x="6883400" y="1498600"/>
          <p14:tracePt t="7681" x="6915150" y="1473200"/>
          <p14:tracePt t="7697" x="6965950" y="1435100"/>
          <p14:tracePt t="7714" x="7010400" y="1409700"/>
          <p14:tracePt t="7731" x="7054850" y="1377950"/>
          <p14:tracePt t="7748" x="7092950" y="1308100"/>
          <p14:tracePt t="7764" x="7124700" y="1231900"/>
          <p14:tracePt t="7782" x="7143750" y="1149350"/>
          <p14:tracePt t="7799" x="7150100" y="1123950"/>
          <p14:tracePt t="7814" x="7156450" y="1098550"/>
          <p14:tracePt t="7831" x="7162800" y="1073150"/>
          <p14:tracePt t="7848" x="7156450" y="1035050"/>
          <p14:tracePt t="7865" x="7131050" y="996950"/>
          <p14:tracePt t="7881" x="7086600" y="927100"/>
          <p14:tracePt t="7898" x="7054850" y="889000"/>
          <p14:tracePt t="7915" x="7010400" y="844550"/>
          <p14:tracePt t="7931" x="6934200" y="787400"/>
          <p14:tracePt t="7948" x="6845300" y="742950"/>
          <p14:tracePt t="7965" x="6718300" y="679450"/>
          <p14:tracePt t="7981" x="6318250" y="495300"/>
          <p14:tracePt t="7998" x="6140450" y="431800"/>
          <p14:tracePt t="8015" x="5962650" y="387350"/>
          <p14:tracePt t="8032" x="5835650" y="361950"/>
          <p14:tracePt t="8049" x="5632450" y="336550"/>
          <p14:tracePt t="8065" x="5448300" y="311150"/>
          <p14:tracePt t="8082" x="5073650" y="247650"/>
          <p14:tracePt t="8098" x="4864100" y="222250"/>
          <p14:tracePt t="8115" x="4667250" y="215900"/>
          <p14:tracePt t="8132" x="4476750" y="228600"/>
          <p14:tracePt t="8148" x="4311650" y="254000"/>
          <p14:tracePt t="8165" x="4095750" y="273050"/>
          <p14:tracePt t="8182" x="3702050" y="330200"/>
          <p14:tracePt t="8198" x="3213100" y="368300"/>
          <p14:tracePt t="8231" x="2819400" y="336550"/>
          <p14:tracePt t="8231" x="2387600" y="247650"/>
          <p14:tracePt t="8249" x="2127250" y="228600"/>
          <p14:tracePt t="8264" x="1962150" y="222250"/>
          <p14:tracePt t="8281" x="1841500" y="247650"/>
          <p14:tracePt t="8298" x="1758950" y="273050"/>
          <p14:tracePt t="8315" x="1657350" y="304800"/>
          <p14:tracePt t="8332" x="1625600" y="317500"/>
          <p14:tracePt t="8348" x="1587500" y="336550"/>
          <p14:tracePt t="8365" x="1562100" y="349250"/>
          <p14:tracePt t="8381" x="1441450" y="425450"/>
          <p14:tracePt t="8398" x="1390650" y="463550"/>
          <p14:tracePt t="8415" x="1352550" y="501650"/>
          <p14:tracePt t="8432" x="1314450" y="539750"/>
          <p14:tracePt t="8449" x="1250950" y="584200"/>
          <p14:tracePt t="8465" x="1123950" y="641350"/>
          <p14:tracePt t="8482" x="1060450" y="673100"/>
          <p14:tracePt t="8499" x="1003300" y="704850"/>
          <p14:tracePt t="8516" x="977900" y="723900"/>
          <p14:tracePt t="8532" x="958850" y="736600"/>
          <p14:tracePt t="8550" x="933450" y="749300"/>
          <p14:tracePt t="8565" x="908050" y="781050"/>
          <p14:tracePt t="8583" x="869950" y="831850"/>
          <p14:tracePt t="8599" x="850900" y="863600"/>
          <p14:tracePt t="8615" x="838200" y="889000"/>
          <p14:tracePt t="8632" x="831850" y="901700"/>
          <p14:tracePt t="8649" x="819150" y="933450"/>
          <p14:tracePt t="8666" x="812800" y="965200"/>
          <p14:tracePt t="8682" x="800100" y="984250"/>
          <p14:tracePt t="8699" x="800100" y="1022350"/>
          <p14:tracePt t="8716" x="793750" y="1054100"/>
          <p14:tracePt t="8733" x="793750" y="1092200"/>
          <p14:tracePt t="8749" x="787400" y="1143000"/>
          <p14:tracePt t="8766" x="787400" y="1162050"/>
          <p14:tracePt t="8784" x="800100" y="1219200"/>
          <p14:tracePt t="8799" x="812800" y="1244600"/>
          <p14:tracePt t="8816" x="831850" y="1276350"/>
          <p14:tracePt t="8833" x="844550" y="1295400"/>
          <p14:tracePt t="8849" x="857250" y="1295400"/>
          <p14:tracePt t="8866" x="876300" y="1301750"/>
          <p14:tracePt t="8883" x="889000" y="1308100"/>
          <p14:tracePt t="8899" x="920750" y="1308100"/>
          <p14:tracePt t="8915" x="952500" y="1314450"/>
          <p14:tracePt t="8932" x="1009650" y="1327150"/>
          <p14:tracePt t="8950" x="1041400" y="1333500"/>
          <p14:tracePt t="8967" x="1047750" y="1333500"/>
          <p14:tracePt t="9198" x="1047750" y="1339850"/>
          <p14:tracePt t="9209" x="1047750" y="1377950"/>
          <p14:tracePt t="9209" x="1047750" y="1416050"/>
          <p14:tracePt t="9217" x="1047750" y="1441450"/>
          <p14:tracePt t="9233" x="1041400" y="1454150"/>
          <p14:tracePt t="9250" x="1041400" y="1466850"/>
          <p14:tracePt t="9267" x="1066800" y="1504950"/>
          <p14:tracePt t="9284" x="1104900" y="1549400"/>
          <p14:tracePt t="9300" x="1181100" y="1587500"/>
          <p14:tracePt t="9317" x="1365250" y="1593850"/>
          <p14:tracePt t="9334" x="1492250" y="1555750"/>
          <p14:tracePt t="9351" x="1701800" y="1473200"/>
          <p14:tracePt t="9367" x="1758950" y="1473200"/>
          <p14:tracePt t="9383" x="1962150" y="1460500"/>
          <p14:tracePt t="9401" x="2076450" y="1479550"/>
          <p14:tracePt t="9417" x="2146300" y="1498600"/>
          <p14:tracePt t="9434" x="2209800" y="1524000"/>
          <p14:tracePt t="9451" x="2235200" y="1530350"/>
          <p14:tracePt t="9467" x="2241550" y="1530350"/>
          <p14:tracePt t="9484" x="2266950" y="1511300"/>
          <p14:tracePt t="9501" x="2273300" y="1504950"/>
          <p14:tracePt t="9517" x="2279650" y="1504950"/>
          <p14:tracePt t="9534" x="2286000" y="1498600"/>
          <p14:tracePt t="9582" x="2286000" y="1485900"/>
          <p14:tracePt t="9592" x="2286000" y="1479550"/>
          <p14:tracePt t="9609" x="2286000" y="1466850"/>
          <p14:tracePt t="9614" x="2286000" y="1460500"/>
          <p14:tracePt t="9634" x="2273300" y="1447800"/>
          <p14:tracePt t="9652" x="2273300" y="1441450"/>
          <p14:tracePt t="9654" x="2254250" y="1428750"/>
          <p14:tracePt t="9667" x="2222500" y="1409700"/>
          <p14:tracePt t="9684" x="2184400" y="1397000"/>
          <p14:tracePt t="9701" x="2114550" y="1365250"/>
          <p14:tracePt t="9718" x="2006600" y="1333500"/>
          <p14:tracePt t="9734" x="1955800" y="1320800"/>
          <p14:tracePt t="9751" x="1879600" y="1320800"/>
          <p14:tracePt t="9767" x="1854200" y="1320800"/>
          <p14:tracePt t="9784" x="1765300" y="1320800"/>
          <p14:tracePt t="9801" x="1708150" y="1327150"/>
          <p14:tracePt t="9818" x="1612900" y="1352550"/>
          <p14:tracePt t="9835" x="1504950" y="1397000"/>
          <p14:tracePt t="9851" x="1320800" y="1530350"/>
          <p14:tracePt t="9868" x="1244600" y="1619250"/>
          <p14:tracePt t="9884" x="1162050" y="1714500"/>
          <p14:tracePt t="9901" x="1085850" y="1835150"/>
          <p14:tracePt t="9917" x="990600" y="1993900"/>
          <p14:tracePt t="9934" x="927100" y="2089150"/>
          <p14:tracePt t="9950" x="863600" y="2184400"/>
          <p14:tracePt t="9966" x="844550" y="2241550"/>
          <p14:tracePt t="9983" x="736600" y="2501900"/>
          <p14:tracePt t="10000" x="704850" y="2616200"/>
          <p14:tracePt t="10018" x="685800" y="2692400"/>
          <p14:tracePt t="10034" x="654050" y="2806700"/>
          <p14:tracePt t="10052" x="635000" y="2901950"/>
          <p14:tracePt t="10068" x="622300" y="3105150"/>
          <p14:tracePt t="10084" x="660400" y="3282950"/>
          <p14:tracePt t="10101" x="679450" y="3365500"/>
          <p14:tracePt t="10117" x="685800" y="3403600"/>
          <p14:tracePt t="10136" x="692150" y="3422650"/>
          <p14:tracePt t="10152" x="704850" y="3454400"/>
          <p14:tracePt t="10168" x="711200" y="3454400"/>
          <p14:tracePt t="10184" x="749300" y="3543300"/>
          <p14:tracePt t="10201" x="768350" y="3568700"/>
          <p14:tracePt t="10217" x="787400" y="3587750"/>
          <p14:tracePt t="10234" x="800100" y="3606800"/>
          <p14:tracePt t="10251" x="806450" y="3613150"/>
          <p14:tracePt t="10267" x="825500" y="3638550"/>
          <p14:tracePt t="10284" x="869950" y="3683000"/>
          <p14:tracePt t="10301" x="882650" y="3702050"/>
          <p14:tracePt t="10318" x="908050" y="3727450"/>
          <p14:tracePt t="10334" x="927100" y="3746500"/>
          <p14:tracePt t="10351" x="984250" y="3778250"/>
          <p14:tracePt t="10367" x="1022350" y="3784600"/>
          <p14:tracePt t="10384" x="1289050" y="3848100"/>
          <p14:tracePt t="10401" x="1435100" y="3892550"/>
          <p14:tracePt t="10418" x="1587500" y="3930650"/>
          <p14:tracePt t="10435" x="1746250" y="3987800"/>
          <p14:tracePt t="10452" x="1892300" y="4025900"/>
          <p14:tracePt t="10468" x="2025650" y="4051300"/>
          <p14:tracePt t="10484" x="2222500" y="4051300"/>
          <p14:tracePt t="10501" x="2470150" y="4000500"/>
          <p14:tracePt t="10518" x="2590800" y="3987800"/>
          <p14:tracePt t="10535" x="2679700" y="3975100"/>
          <p14:tracePt t="10552" x="2781300" y="3975100"/>
          <p14:tracePt t="10569" x="2844800" y="3975100"/>
          <p14:tracePt t="10585" x="3232150" y="3943350"/>
          <p14:tracePt t="10604" x="3378200" y="3924300"/>
          <p14:tracePt t="10618" x="3549650" y="3911600"/>
          <p14:tracePt t="10634" x="3771900" y="3854450"/>
          <p14:tracePt t="10651" x="4006850" y="3803650"/>
          <p14:tracePt t="10668" x="4476750" y="3689350"/>
          <p14:tracePt t="10686" x="4679950" y="3638550"/>
          <p14:tracePt t="10702" x="4857750" y="3613150"/>
          <p14:tracePt t="10718" x="5067300" y="3587750"/>
          <p14:tracePt t="10735" x="5302250" y="3530600"/>
          <p14:tracePt t="10753" x="5588000" y="3454400"/>
          <p14:tracePt t="10769" x="5924550" y="3333750"/>
          <p14:tracePt t="10786" x="6534150" y="3117850"/>
          <p14:tracePt t="10802" x="6788150" y="3016250"/>
          <p14:tracePt t="10819" x="6972300" y="2940050"/>
          <p14:tracePt t="10835" x="7099300" y="2908300"/>
          <p14:tracePt t="10854" x="7200900" y="2908300"/>
          <p14:tracePt t="10869" x="7372350" y="2933700"/>
          <p14:tracePt t="10885" x="7505700" y="2914650"/>
          <p14:tracePt t="10902" x="7626350" y="2857500"/>
          <p14:tracePt t="10918" x="7689850" y="2813050"/>
          <p14:tracePt t="10935" x="7740650" y="2762250"/>
          <p14:tracePt t="10981" x="7747000" y="2762250"/>
          <p14:tracePt t="10989" x="7759700" y="2762250"/>
          <p14:tracePt t="10997" x="7785100" y="2755900"/>
          <p14:tracePt t="11005" x="7810500" y="2749550"/>
          <p14:tracePt t="11018" x="7874000" y="2736850"/>
          <p14:tracePt t="11035" x="7956550" y="2711450"/>
          <p14:tracePt t="11053" x="8083550" y="2647950"/>
          <p14:tracePt t="11069" x="8159750" y="2622550"/>
          <p14:tracePt t="11086" x="8286750" y="2578100"/>
          <p14:tracePt t="11103" x="8324850" y="2571750"/>
          <p14:tracePt t="11119" x="8375650" y="2565400"/>
          <p14:tracePt t="11136" x="8432800" y="2546350"/>
          <p14:tracePt t="11153" x="8451850" y="2527300"/>
          <p14:tracePt t="11169" x="8451850" y="2520950"/>
          <p14:tracePt t="11186" x="8458200" y="2501900"/>
          <p14:tracePt t="11202" x="8458200" y="2495550"/>
          <p14:tracePt t="11219" x="8458200" y="2476500"/>
          <p14:tracePt t="11236" x="8439150" y="2463800"/>
          <p14:tracePt t="11252" x="8375650" y="2413000"/>
          <p14:tracePt t="11269" x="8267700" y="2298700"/>
          <p14:tracePt t="11286" x="8108950" y="2152650"/>
          <p14:tracePt t="11302" x="7905750" y="2012950"/>
          <p14:tracePt t="11319" x="7670800" y="1866900"/>
          <p14:tracePt t="11336" x="7416800" y="1727200"/>
          <p14:tracePt t="11353" x="7080250" y="1574800"/>
          <p14:tracePt t="11369" x="6350000" y="1282700"/>
          <p14:tracePt t="11387" x="6134100" y="1206500"/>
          <p14:tracePt t="11403" x="5905500" y="1130300"/>
          <p14:tracePt t="11420" x="5721350" y="1073150"/>
          <p14:tracePt t="11436" x="5518150" y="1041400"/>
          <p14:tracePt t="11453" x="5314950" y="1041400"/>
          <p14:tracePt t="11469" x="5137150" y="1035050"/>
          <p14:tracePt t="11487" x="4921250" y="1003300"/>
          <p14:tracePt t="11503" x="4635500" y="952500"/>
          <p14:tracePt t="11519" x="4292600" y="895350"/>
          <p14:tracePt t="11536" x="4102100" y="876300"/>
          <p14:tracePt t="11553" x="3873500" y="889000"/>
          <p14:tracePt t="11570" x="3371850" y="1041400"/>
          <p14:tracePt t="11587" x="3143250" y="1136650"/>
          <p14:tracePt t="11603" x="2724150" y="1308100"/>
          <p14:tracePt t="11620" x="2381250" y="1454150"/>
          <p14:tracePt t="11636" x="1803400" y="1676400"/>
          <p14:tracePt t="11653" x="1536700" y="1790700"/>
          <p14:tracePt t="11670" x="1333500" y="1866900"/>
          <p14:tracePt t="11687" x="1009650" y="1892300"/>
          <p14:tracePt t="11703" x="889000" y="1873250"/>
          <p14:tracePt t="11721" x="787400" y="1841500"/>
          <p14:tracePt t="11737" x="717550" y="1803400"/>
          <p14:tracePt t="11754" x="692150" y="1784350"/>
          <p14:tracePt t="11770" x="673100" y="1778000"/>
          <p14:tracePt t="11787" x="641350" y="1771650"/>
          <p14:tracePt t="11804" x="609600" y="1758950"/>
          <p14:tracePt t="11820" x="546100" y="1746250"/>
          <p14:tracePt t="11838" x="482600" y="1746250"/>
          <p14:tracePt t="11854" x="419100" y="1765300"/>
          <p14:tracePt t="11870" x="330200" y="1816100"/>
          <p14:tracePt t="11887" x="177800" y="1936750"/>
          <p14:tracePt t="11904" x="95250" y="2006600"/>
          <p14:tracePt t="11920" x="63500" y="2051050"/>
          <p14:tracePt t="11937" x="50800" y="2114550"/>
          <p14:tracePt t="11954" x="31750" y="2241550"/>
          <p14:tracePt t="11970" x="50800" y="2476500"/>
          <p14:tracePt t="11987" x="146050" y="2800350"/>
          <p14:tracePt t="12003" x="196850" y="2908300"/>
          <p14:tracePt t="12021" x="260350" y="3009900"/>
          <p14:tracePt t="12037" x="355600" y="3117850"/>
          <p14:tracePt t="12055" x="457200" y="3251200"/>
          <p14:tracePt t="12071" x="654050" y="3441700"/>
          <p14:tracePt t="12088" x="711200" y="3498850"/>
          <p14:tracePt t="12104" x="762000" y="3549650"/>
          <p14:tracePt t="12121" x="787400" y="3568700"/>
          <p14:tracePt t="12137" x="806450" y="3606800"/>
          <p14:tracePt t="12154" x="838200" y="3638550"/>
          <p14:tracePt t="12171" x="889000" y="3676650"/>
          <p14:tracePt t="12187" x="1022350" y="3810000"/>
          <p14:tracePt t="12203" x="1111250" y="3867150"/>
          <p14:tracePt t="12221" x="1206500" y="3911600"/>
          <p14:tracePt t="12237" x="1301750" y="3930650"/>
          <p14:tracePt t="12255" x="1422400" y="3956050"/>
          <p14:tracePt t="12270" x="1600200" y="3987800"/>
          <p14:tracePt t="12288" x="1797050" y="4032250"/>
          <p14:tracePt t="12304" x="2222500" y="4127500"/>
          <p14:tracePt t="12321" x="2444750" y="4165600"/>
          <p14:tracePt t="12338" x="2711450" y="4159250"/>
          <p14:tracePt t="12354" x="2908300" y="4133850"/>
          <p14:tracePt t="12371" x="3244850" y="4057650"/>
          <p14:tracePt t="12388" x="3505200" y="4038600"/>
          <p14:tracePt t="12404" x="4114800" y="4076700"/>
          <p14:tracePt t="12421" x="4476750" y="4102100"/>
          <p14:tracePt t="12438" x="4832350" y="4064000"/>
          <p14:tracePt t="12454" x="5175250" y="3949700"/>
          <p14:tracePt t="12471" x="5638800" y="3797300"/>
          <p14:tracePt t="12488" x="6540500" y="3556000"/>
          <p14:tracePt t="12505" x="6959600" y="3492500"/>
          <p14:tracePt t="12522" x="7423150" y="3441700"/>
          <p14:tracePt t="12538" x="7670800" y="3409950"/>
          <p14:tracePt t="12555" x="7924800" y="3365500"/>
          <p14:tracePt t="12571" x="8248650" y="3289300"/>
          <p14:tracePt t="12588" x="8502650" y="3232150"/>
          <p14:tracePt t="12605" x="8534400" y="3225800"/>
          <p14:tracePt t="12622" x="8585200" y="3225800"/>
          <p14:tracePt t="12638" x="8623300" y="3225800"/>
          <p14:tracePt t="12655" x="8731250" y="3200400"/>
          <p14:tracePt t="12671" x="8794750" y="3175000"/>
          <p14:tracePt t="12688" x="8826500" y="3168650"/>
          <p14:tracePt t="12705" x="8870950" y="3136900"/>
          <p14:tracePt t="12721" x="8915400" y="3086100"/>
          <p14:tracePt t="12738" x="8959850" y="2946400"/>
          <p14:tracePt t="12756" x="8959850" y="2908300"/>
          <p14:tracePt t="12771" x="8959850" y="2844800"/>
          <p14:tracePt t="12790" x="8959850" y="2800350"/>
          <p14:tracePt t="12805" x="8940800" y="2717800"/>
          <p14:tracePt t="12822" x="8915400" y="2679700"/>
          <p14:tracePt t="12838" x="8858250" y="2609850"/>
          <p14:tracePt t="12855" x="8750300" y="2489200"/>
          <p14:tracePt t="12872" x="8572500" y="2336800"/>
          <p14:tracePt t="12889" x="8401050" y="2197100"/>
          <p14:tracePt t="12905" x="8204200" y="2070100"/>
          <p14:tracePt t="12922" x="7848600" y="1860550"/>
          <p14:tracePt t="12938" x="7696200" y="1797050"/>
          <p14:tracePt t="12955" x="7562850" y="1752600"/>
          <p14:tracePt t="12971" x="7372350" y="1720850"/>
          <p14:tracePt t="12988" x="7169150" y="1701800"/>
          <p14:tracePt t="12988" x="7061200" y="1695450"/>
          <p14:tracePt t="13005" x="6788150" y="1676400"/>
          <p14:tracePt t="13021" x="6210300" y="1606550"/>
          <p14:tracePt t="13038" x="5759450" y="1498600"/>
          <p14:tracePt t="13055" x="5295900" y="1365250"/>
          <p14:tracePt t="13072" x="4806950" y="1219200"/>
          <p14:tracePt t="13089" x="4400550" y="1143000"/>
          <p14:tracePt t="13106" x="3956050" y="1111250"/>
          <p14:tracePt t="13125" x="3848100" y="1098550"/>
          <p14:tracePt t="13139" x="3429000" y="1016000"/>
          <p14:tracePt t="13156" x="3238500" y="971550"/>
          <p14:tracePt t="13172" x="2997200" y="952500"/>
          <p14:tracePt t="13189" x="2901950" y="946150"/>
          <p14:tracePt t="13206" x="2755900" y="946150"/>
          <p14:tracePt t="13222" x="2451100" y="927100"/>
          <p14:tracePt t="13239" x="2317750" y="901700"/>
          <p14:tracePt t="13256" x="2197100" y="889000"/>
          <p14:tracePt t="13272" x="2095500" y="889000"/>
          <p14:tracePt t="13289" x="2038350" y="889000"/>
          <p14:tracePt t="13306" x="1943100" y="882650"/>
          <p14:tracePt t="13322" x="1841500" y="863600"/>
          <p14:tracePt t="13338" x="1670050" y="831850"/>
          <p14:tracePt t="13355" x="1644650" y="831850"/>
          <p14:tracePt t="13372" x="1587500" y="850900"/>
          <p14:tracePt t="13389" x="1562100" y="882650"/>
          <p14:tracePt t="13406" x="1530350" y="914400"/>
          <p14:tracePt t="13423" x="1460500" y="1009650"/>
          <p14:tracePt t="13440" x="1397000" y="1117600"/>
          <p14:tracePt t="13456" x="1320800" y="1225550"/>
          <p14:tracePt t="13473" x="1238250" y="1333500"/>
          <p14:tracePt t="13490" x="1181100" y="1441450"/>
          <p14:tracePt t="13506" x="1143000" y="1517650"/>
          <p14:tracePt t="13523" x="1123950" y="1543050"/>
          <p14:tracePt t="13523" x="1117600" y="1562100"/>
          <p14:tracePt t="13573" x="1111250" y="1568450"/>
          <p14:tracePt t="13789" x="0" y="0"/>
        </p14:tracePtLst>
        <p14:tracePtLst>
          <p14:tracePt t="17669" x="1422400" y="3873500"/>
          <p14:tracePt t="17973" x="1409700" y="3867150"/>
          <p14:tracePt t="18045" x="1397000" y="3860800"/>
          <p14:tracePt t="18053" x="1390650" y="3854450"/>
          <p14:tracePt t="18064" x="1384300" y="3854450"/>
          <p14:tracePt t="18065" x="1358900" y="3835400"/>
          <p14:tracePt t="18082" x="1346200" y="3835400"/>
          <p14:tracePt t="18098" x="1327150" y="3829050"/>
          <p14:tracePt t="18115" x="1301750" y="3816350"/>
          <p14:tracePt t="18131" x="1231900" y="3784600"/>
          <p14:tracePt t="18149" x="1168400" y="3740150"/>
          <p14:tracePt t="18166" x="1104900" y="3702050"/>
          <p14:tracePt t="18182" x="1079500" y="3695700"/>
          <p14:tracePt t="18198" x="1073150" y="3695700"/>
          <p14:tracePt t="18253" x="1066800" y="3695700"/>
          <p14:tracePt t="18261" x="1047750" y="3695700"/>
          <p14:tracePt t="18269" x="1041400" y="3695700"/>
          <p14:tracePt t="18277" x="1022350" y="3702050"/>
          <p14:tracePt t="18285" x="971550" y="3714750"/>
          <p14:tracePt t="18301" x="920750" y="3733800"/>
          <p14:tracePt t="18317" x="882650" y="3752850"/>
          <p14:tracePt t="18332" x="857250" y="3765550"/>
          <p14:tracePt t="18348" x="787400" y="3810000"/>
          <p14:tracePt t="18366" x="749300" y="3829050"/>
          <p14:tracePt t="18382" x="723900" y="3848100"/>
          <p14:tracePt t="18398" x="698500" y="3867150"/>
          <p14:tracePt t="18416" x="685800" y="3898900"/>
          <p14:tracePt t="18432" x="654050" y="3975100"/>
          <p14:tracePt t="18448" x="647700" y="4013200"/>
          <p14:tracePt t="18465" x="635000" y="4057650"/>
          <p14:tracePt t="18482" x="635000" y="4102100"/>
          <p14:tracePt t="18499" x="628650" y="4140200"/>
          <p14:tracePt t="18516" x="628650" y="4171950"/>
          <p14:tracePt t="18533" x="628650" y="4229100"/>
          <p14:tracePt t="18549" x="635000" y="4273550"/>
          <p14:tracePt t="18566" x="654050" y="4305300"/>
          <p14:tracePt t="18582" x="673100" y="4356100"/>
          <p14:tracePt t="18599" x="692150" y="4375150"/>
          <p14:tracePt t="18616" x="704850" y="4419600"/>
          <p14:tracePt t="18632" x="736600" y="4464050"/>
          <p14:tracePt t="18649" x="768350" y="4508500"/>
          <p14:tracePt t="18666" x="787400" y="4540250"/>
          <p14:tracePt t="18682" x="819150" y="4565650"/>
          <p14:tracePt t="18700" x="844550" y="4584700"/>
          <p14:tracePt t="18715" x="889000" y="4616450"/>
          <p14:tracePt t="18733" x="990600" y="4660900"/>
          <p14:tracePt t="18750" x="1136650" y="4730750"/>
          <p14:tracePt t="18766" x="1250950" y="4768850"/>
          <p14:tracePt t="18782" x="1377950" y="4813300"/>
          <p14:tracePt t="18799" x="1530350" y="4838700"/>
          <p14:tracePt t="18815" x="1733550" y="4864100"/>
          <p14:tracePt t="18833" x="1873250" y="4864100"/>
          <p14:tracePt t="18849" x="2209800" y="4845050"/>
          <p14:tracePt t="18866" x="2425700" y="4845050"/>
          <p14:tracePt t="18883" x="2679700" y="4851400"/>
          <p14:tracePt t="18900" x="2927350" y="4857750"/>
          <p14:tracePt t="18916" x="3270250" y="4864100"/>
          <p14:tracePt t="18934" x="3524250" y="4845050"/>
          <p14:tracePt t="18950" x="3994150" y="4794250"/>
          <p14:tracePt t="18966" x="4222750" y="4762500"/>
          <p14:tracePt t="18983" x="4387850" y="4756150"/>
          <p14:tracePt t="18999" x="4495800" y="4756150"/>
          <p14:tracePt t="19017" x="4889500" y="4762500"/>
          <p14:tracePt t="19033" x="5086350" y="4762500"/>
          <p14:tracePt t="19050" x="5454650" y="4692650"/>
          <p14:tracePt t="19066" x="5651500" y="4635500"/>
          <p14:tracePt t="19084" x="5803900" y="4629150"/>
          <p14:tracePt t="19100" x="5988050" y="4629150"/>
          <p14:tracePt t="19116" x="6254750" y="4686300"/>
          <p14:tracePt t="19134" x="6419850" y="4711700"/>
          <p14:tracePt t="19150" x="6724650" y="4673600"/>
          <p14:tracePt t="19166" x="6845300" y="4616450"/>
          <p14:tracePt t="19183" x="6915150" y="4591050"/>
          <p14:tracePt t="19200" x="6953250" y="4565650"/>
          <p14:tracePt t="19217" x="7054850" y="4559300"/>
          <p14:tracePt t="19234" x="7175500" y="4572000"/>
          <p14:tracePt t="19251" x="7239000" y="4572000"/>
          <p14:tracePt t="19267" x="7308850" y="4572000"/>
          <p14:tracePt t="19283" x="7391400" y="4533900"/>
          <p14:tracePt t="19300" x="7486650" y="4495800"/>
          <p14:tracePt t="19316" x="7727950" y="4438650"/>
          <p14:tracePt t="19334" x="7886700" y="4413250"/>
          <p14:tracePt t="19350" x="7988300" y="4394200"/>
          <p14:tracePt t="19367" x="8102600" y="4356100"/>
          <p14:tracePt t="19383" x="8216900" y="4292600"/>
          <p14:tracePt t="19400" x="8235950" y="4273550"/>
          <p14:tracePt t="19417" x="8299450" y="4222750"/>
          <p14:tracePt t="19434" x="8337550" y="4197350"/>
          <p14:tracePt t="19450" x="8369300" y="4165600"/>
          <p14:tracePt t="19467" x="8420100" y="4114800"/>
          <p14:tracePt t="19484" x="8470900" y="4057650"/>
          <p14:tracePt t="19500" x="8509000" y="3987800"/>
          <p14:tracePt t="19517" x="8540750" y="3854450"/>
          <p14:tracePt t="19534" x="8540750" y="3822700"/>
          <p14:tracePt t="19551" x="8547100" y="3771900"/>
          <p14:tracePt t="19567" x="8547100" y="3759200"/>
          <p14:tracePt t="19584" x="8540750" y="3759200"/>
          <p14:tracePt t="19600" x="8540750" y="3752850"/>
          <p14:tracePt t="19617" x="8528050" y="3746500"/>
          <p14:tracePt t="19634" x="8521700" y="3733800"/>
          <p14:tracePt t="19650" x="8502650" y="3721100"/>
          <p14:tracePt t="19668" x="8483600" y="3708400"/>
          <p14:tracePt t="19684" x="8458200" y="3695700"/>
          <p14:tracePt t="19684" x="8439150" y="3689350"/>
          <p14:tracePt t="19702" x="8401050" y="3670300"/>
          <p14:tracePt t="19718" x="8337550" y="3638550"/>
          <p14:tracePt t="19734" x="8229600" y="3587750"/>
          <p14:tracePt t="19751" x="8102600" y="3549650"/>
          <p14:tracePt t="19767" x="7943850" y="3498850"/>
          <p14:tracePt t="19784" x="7753350" y="3448050"/>
          <p14:tracePt t="19801" x="7550150" y="3403600"/>
          <p14:tracePt t="19817" x="7213600" y="3302000"/>
          <p14:tracePt t="19834" x="7061200" y="3251200"/>
          <p14:tracePt t="19851" x="6934200" y="3225800"/>
          <p14:tracePt t="19868" x="6838950" y="3219450"/>
          <p14:tracePt t="19884" x="6762750" y="3213100"/>
          <p14:tracePt t="19901" x="6534150" y="3238500"/>
          <p14:tracePt t="19918" x="6381750" y="3257550"/>
          <p14:tracePt t="19934" x="6210300" y="3257550"/>
          <p14:tracePt t="19951" x="5956300" y="3244850"/>
          <p14:tracePt t="19968" x="5651500" y="3219450"/>
          <p14:tracePt t="19984" x="5416550" y="3219450"/>
          <p14:tracePt t="20001" x="5327650" y="3219450"/>
          <p14:tracePt t="20018" x="4876800" y="3251200"/>
          <p14:tracePt t="20035" x="4743450" y="3251200"/>
          <p14:tracePt t="20051" x="4572000" y="3238500"/>
          <p14:tracePt t="20068" x="4387850" y="3219450"/>
          <p14:tracePt t="20085" x="4146550" y="3238500"/>
          <p14:tracePt t="20101" x="3867150" y="3321050"/>
          <p14:tracePt t="20118" x="3689350" y="3378200"/>
          <p14:tracePt t="20135" x="3511550" y="3422650"/>
          <p14:tracePt t="20151" x="3308350" y="3441700"/>
          <p14:tracePt t="20168" x="3117850" y="3454400"/>
          <p14:tracePt t="20184" x="2984500" y="3467100"/>
          <p14:tracePt t="20201" x="2901950" y="3467100"/>
          <p14:tracePt t="20218" x="2584450" y="3467100"/>
          <p14:tracePt t="20235" x="2451100" y="3454400"/>
          <p14:tracePt t="20252" x="2286000" y="3435350"/>
          <p14:tracePt t="20268" x="1981200" y="3403600"/>
          <p14:tracePt t="20285" x="1778000" y="3384550"/>
          <p14:tracePt t="20302" x="1587500" y="3365500"/>
          <p14:tracePt t="20318" x="1428750" y="3346450"/>
          <p14:tracePt t="20335" x="1155700" y="3314700"/>
          <p14:tracePt t="20352" x="1098550" y="3308350"/>
          <p14:tracePt t="20397" x="1092200" y="3308350"/>
          <p14:tracePt t="20421" x="1079500" y="3333750"/>
          <p14:tracePt t="20429" x="1066800" y="3352800"/>
          <p14:tracePt t="20437" x="1060450" y="3359150"/>
          <p14:tracePt t="20445" x="1054100" y="3371850"/>
          <p14:tracePt t="20453" x="1028700" y="3403600"/>
          <p14:tracePt t="20453" x="1009650" y="3422650"/>
          <p14:tracePt t="20470" x="984250" y="3454400"/>
          <p14:tracePt t="20492" x="958850" y="3473450"/>
          <p14:tracePt t="20502" x="946150" y="3492500"/>
          <p14:tracePt t="20518" x="920750" y="3517900"/>
          <p14:tracePt t="20535" x="863600" y="3549650"/>
          <p14:tracePt t="20552" x="787400" y="3587750"/>
          <p14:tracePt t="20568" x="742950" y="3613150"/>
          <p14:tracePt t="20585" x="717550" y="3638550"/>
          <p14:tracePt t="20621" x="717550" y="3676650"/>
          <p14:tracePt t="20629" x="704850" y="3733800"/>
          <p14:tracePt t="20637" x="711200" y="3829050"/>
          <p14:tracePt t="20653" x="711200" y="3911600"/>
          <p14:tracePt t="20669" x="723900" y="4032250"/>
          <p14:tracePt t="20686" x="730250" y="4095750"/>
          <p14:tracePt t="20703" x="736600" y="4140200"/>
          <p14:tracePt t="20719" x="749300" y="4184650"/>
          <p14:tracePt t="20736" x="755650" y="4203700"/>
          <p14:tracePt t="20753" x="755650" y="4216400"/>
          <p14:tracePt t="20769" x="768350" y="4222750"/>
          <p14:tracePt t="20786" x="768350" y="4229100"/>
          <p14:tracePt t="20802" x="768350" y="4241800"/>
          <p14:tracePt t="20819" x="768350" y="4248150"/>
          <p14:tracePt t="20836" x="774700" y="4254500"/>
          <p14:tracePt t="20877" x="774700" y="4267200"/>
          <p14:tracePt t="20902" x="774700" y="4273550"/>
          <p14:tracePt t="20909" x="781050" y="4286250"/>
          <p14:tracePt t="20925" x="781050" y="4292600"/>
          <p14:tracePt t="20936" x="787400" y="4311650"/>
          <p14:tracePt t="20941" x="787400" y="4343400"/>
          <p14:tracePt t="20953" x="812800" y="4394200"/>
          <p14:tracePt t="20969" x="812800" y="4419600"/>
          <p14:tracePt t="20986" x="825500" y="4451350"/>
          <p14:tracePt t="21003" x="825500" y="4457700"/>
          <p14:tracePt t="21019" x="831850" y="4489450"/>
          <p14:tracePt t="21036" x="844550" y="4508500"/>
          <p14:tracePt t="21053" x="850900" y="4540250"/>
          <p14:tracePt t="21069" x="863600" y="4559300"/>
          <p14:tracePt t="21165" x="863600" y="4572000"/>
          <p14:tracePt t="21250" x="0" y="0"/>
        </p14:tracePtLst>
        <p14:tracePtLst>
          <p14:tracePt t="39016" x="1041400" y="4641850"/>
          <p14:tracePt t="39069" x="1047750" y="4648200"/>
          <p14:tracePt t="39078" x="1047750" y="4654550"/>
          <p14:tracePt t="39085" x="1060450" y="4660900"/>
          <p14:tracePt t="39101" x="1073150" y="4667250"/>
          <p14:tracePt t="39117" x="1117600" y="4679950"/>
          <p14:tracePt t="39133" x="1136650" y="4686300"/>
          <p14:tracePt t="39149" x="1187450" y="4692650"/>
          <p14:tracePt t="39165" x="1212850" y="4705350"/>
          <p14:tracePt t="39181" x="1289050" y="4724400"/>
          <p14:tracePt t="39189" x="1358900" y="4737100"/>
          <p14:tracePt t="39205" x="1485900" y="4762500"/>
          <p14:tracePt t="39221" x="2044700" y="4889500"/>
          <p14:tracePt t="39237" x="2774950" y="5010150"/>
          <p14:tracePt t="39253" x="3473450" y="5067300"/>
          <p14:tracePt t="39269" x="4095750" y="5099050"/>
          <p14:tracePt t="39285" x="4546600" y="5111750"/>
          <p14:tracePt t="39301" x="5848350" y="5086350"/>
          <p14:tracePt t="39334" x="6343650" y="5073650"/>
          <p14:tracePt t="39339" x="6673850" y="5041900"/>
          <p14:tracePt t="39350" x="7112000" y="4991100"/>
          <p14:tracePt t="39367" x="7753350" y="4921250"/>
          <p14:tracePt t="39384" x="8585200" y="4845050"/>
          <p14:tracePt t="39400" x="8915400" y="4813300"/>
          <p14:tracePt t="39417" x="9137650" y="4781550"/>
          <p14:tracePt t="39436" x="9137650" y="4762500"/>
          <p14:tracePt t="39451" x="9137650" y="4737100"/>
          <p14:tracePt t="39468" x="9137650" y="4718050"/>
          <p14:tracePt t="39484" x="9137650" y="4699000"/>
          <p14:tracePt t="39501" x="9137650" y="4667250"/>
          <p14:tracePt t="39517" x="9137650" y="4629150"/>
          <p14:tracePt t="39534" x="9137650" y="4591050"/>
          <p14:tracePt t="39550" x="9137650" y="4572000"/>
          <p14:tracePt t="39568" x="9137650" y="4476750"/>
          <p14:tracePt t="39584" x="9137650" y="4445000"/>
          <p14:tracePt t="39601" x="9137650" y="4400550"/>
          <p14:tracePt t="39617" x="9118600" y="4330700"/>
          <p14:tracePt t="39634" x="9048750" y="4178300"/>
          <p14:tracePt t="39651" x="8978900" y="4102100"/>
          <p14:tracePt t="39667" x="8870950" y="4013200"/>
          <p14:tracePt t="39684" x="8680450" y="3905250"/>
          <p14:tracePt t="39701" x="8509000" y="3822700"/>
          <p14:tracePt t="39718" x="8261350" y="3746500"/>
          <p14:tracePt t="39734" x="7943850" y="3644900"/>
          <p14:tracePt t="39751" x="7727950" y="3581400"/>
          <p14:tracePt t="39768" x="6502400" y="3282950"/>
          <p14:tracePt t="39785" x="6026150" y="3181350"/>
          <p14:tracePt t="39801" x="5683250" y="3111500"/>
          <p14:tracePt t="39818" x="5276850" y="3060700"/>
          <p14:tracePt t="39834" x="4838700" y="3009900"/>
          <p14:tracePt t="39851" x="4184650" y="2959100"/>
          <p14:tracePt t="39868" x="3676650" y="2927350"/>
          <p14:tracePt t="39885" x="3365500" y="2927350"/>
          <p14:tracePt t="39901" x="3117850" y="2940050"/>
          <p14:tracePt t="39918" x="2768600" y="2971800"/>
          <p14:tracePt t="39935" x="2406650" y="2984500"/>
          <p14:tracePt t="39952" x="2165350" y="2984500"/>
          <p14:tracePt t="39969" x="1041400" y="2952750"/>
          <p14:tracePt t="39985" x="774700" y="2952750"/>
          <p14:tracePt t="40002" x="571500" y="2952750"/>
          <p14:tracePt t="40019" x="330200" y="2952750"/>
          <p14:tracePt t="40034" x="114300" y="2933700"/>
          <p14:tracePt t="40051" x="0" y="2933700"/>
          <p14:tracePt t="40068" x="0" y="2952750"/>
          <p14:tracePt t="40085" x="0" y="2984500"/>
          <p14:tracePt t="40102" x="0" y="3022600"/>
          <p14:tracePt t="40118" x="0" y="3067050"/>
          <p14:tracePt t="40135" x="0" y="3143250"/>
          <p14:tracePt t="40152" x="0" y="3181350"/>
          <p14:tracePt t="40168" x="0" y="3289300"/>
          <p14:tracePt t="40185" x="0" y="3340100"/>
          <p14:tracePt t="40201" x="0" y="3403600"/>
          <p14:tracePt t="40219" x="0" y="3460750"/>
          <p14:tracePt t="40235" x="0" y="3530600"/>
          <p14:tracePt t="40252" x="0" y="3613150"/>
          <p14:tracePt t="40268" x="76200" y="3778250"/>
          <p14:tracePt t="40285" x="190500" y="3905250"/>
          <p14:tracePt t="40302" x="298450" y="3987800"/>
          <p14:tracePt t="40319" x="374650" y="4038600"/>
          <p14:tracePt t="40335" x="520700" y="4133850"/>
          <p14:tracePt t="40353" x="679450" y="4241800"/>
          <p14:tracePt t="40369" x="1187450" y="4578350"/>
          <p14:tracePt t="40387" x="1549400" y="4781550"/>
          <p14:tracePt t="40402" x="1873250" y="4959350"/>
          <p14:tracePt t="40420" x="2127250" y="5092700"/>
          <p14:tracePt t="40436" x="2298700" y="5200650"/>
          <p14:tracePt t="40452" x="2508250" y="5308600"/>
          <p14:tracePt t="40469" x="2540000" y="5321300"/>
          <p14:tracePt t="40635" x="0" y="0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Complexation Kinetics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1690689"/>
            <a:ext cx="5029199" cy="124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554163" y="1143000"/>
            <a:ext cx="6469062" cy="457200"/>
          </a:xfrm>
          <a:prstGeom prst="rect">
            <a:avLst/>
          </a:prstGeom>
          <a:solidFill>
            <a:srgbClr val="B8CCFE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Uranium and cobalt with pyridine based ligands</a:t>
            </a:r>
            <a:endParaRPr lang="en-US" dirty="0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752600" y="2828925"/>
            <a:ext cx="1101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111Py12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021138" y="2828925"/>
            <a:ext cx="1101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111Py14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5754687" y="2819400"/>
            <a:ext cx="11017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222Py14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996157" y="3425825"/>
            <a:ext cx="3652043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Examine complexation by UV-Visible </a:t>
            </a:r>
            <a:r>
              <a:rPr lang="en-US" sz="2000" dirty="0" smtClean="0"/>
              <a:t>spectroscopy</a:t>
            </a:r>
            <a:endParaRPr lang="en-US" sz="2000" dirty="0"/>
          </a:p>
        </p:txBody>
      </p:sp>
      <p:graphicFrame>
        <p:nvGraphicFramePr>
          <p:cNvPr id="5530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272640"/>
              </p:ext>
            </p:extLst>
          </p:nvPr>
        </p:nvGraphicFramePr>
        <p:xfrm>
          <a:off x="76200" y="4191000"/>
          <a:ext cx="5334000" cy="2359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4" name="Document" r:id="rId8" imgW="5053584" imgH="3569208" progId="Word.Document.8">
                  <p:embed/>
                </p:oleObj>
              </mc:Choice>
              <mc:Fallback>
                <p:oleObj name="Document" r:id="rId8" imgW="5053584" imgH="356920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191000"/>
                        <a:ext cx="5334000" cy="2359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528005"/>
              </p:ext>
            </p:extLst>
          </p:nvPr>
        </p:nvGraphicFramePr>
        <p:xfrm>
          <a:off x="5083174" y="4027487"/>
          <a:ext cx="4006850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5" name="Document" r:id="rId11" imgW="5053584" imgH="3569208" progId="Word.Document.8">
                  <p:embed/>
                </p:oleObj>
              </mc:Choice>
              <mc:Fallback>
                <p:oleObj name="Document" r:id="rId11" imgW="5053584" imgH="3569208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3174" y="4027487"/>
                        <a:ext cx="4006850" cy="283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648200" y="34258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cs typeface="Times" charset="0"/>
              </a:rPr>
              <a:t>Absorbance sum from 250 nm to 325 nm for 111Py12 and uranium at pH 4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27"/>
    </mc:Choice>
    <mc:Fallback xmlns="">
      <p:transition spd="slow" advTm="44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865" x="6489700" y="1847850"/>
          <p14:tracePt t="9947" x="6483350" y="1841500"/>
          <p14:tracePt t="9959" x="6451600" y="1822450"/>
          <p14:tracePt t="9963" x="6432550" y="1816100"/>
          <p14:tracePt t="9983" x="6394450" y="1803400"/>
          <p14:tracePt t="10000" x="6330950" y="1784350"/>
          <p14:tracePt t="10002" x="6248400" y="1771650"/>
          <p14:tracePt t="10021" x="6134100" y="1771650"/>
          <p14:tracePt t="10033" x="5988050" y="1758950"/>
          <p14:tracePt t="10050" x="5784850" y="1758950"/>
          <p14:tracePt t="10068" x="5613400" y="1752600"/>
          <p14:tracePt t="10083" x="5435600" y="1733550"/>
          <p14:tracePt t="10100" x="5118100" y="1701800"/>
          <p14:tracePt t="10117" x="4933950" y="1695450"/>
          <p14:tracePt t="10134" x="4775200" y="1676400"/>
          <p14:tracePt t="10150" x="4616450" y="1657350"/>
          <p14:tracePt t="10167" x="4445000" y="1651000"/>
          <p14:tracePt t="10184" x="4260850" y="1644650"/>
          <p14:tracePt t="10201" x="3994150" y="1631950"/>
          <p14:tracePt t="10217" x="3854450" y="1638300"/>
          <p14:tracePt t="10233" x="3778250" y="1644650"/>
          <p14:tracePt t="10250" x="3536950" y="1663700"/>
          <p14:tracePt t="10269" x="3352800" y="1670050"/>
          <p14:tracePt t="10284" x="3155950" y="1689100"/>
          <p14:tracePt t="10302" x="2857500" y="1708150"/>
          <p14:tracePt t="10317" x="2743200" y="1720850"/>
          <p14:tracePt t="10334" x="2603500" y="1739900"/>
          <p14:tracePt t="10351" x="2489200" y="1752600"/>
          <p14:tracePt t="10368" x="2400300" y="1778000"/>
          <p14:tracePt t="10384" x="2298700" y="1803400"/>
          <p14:tracePt t="10401" x="2108200" y="1860550"/>
          <p14:tracePt t="10417" x="2019300" y="1905000"/>
          <p14:tracePt t="10434" x="1917700" y="1968500"/>
          <p14:tracePt t="10451" x="1797050" y="2044700"/>
          <p14:tracePt t="10468" x="1625600" y="2133600"/>
          <p14:tracePt t="10484" x="1498600" y="2203450"/>
          <p14:tracePt t="10501" x="1371600" y="2254250"/>
          <p14:tracePt t="10518" x="1263650" y="2317750"/>
          <p14:tracePt t="10535" x="1238250" y="2336800"/>
          <p14:tracePt t="10551" x="1225550" y="2362200"/>
          <p14:tracePt t="10568" x="1212850" y="2406650"/>
          <p14:tracePt t="10584" x="1212850" y="2470150"/>
          <p14:tracePt t="10601" x="1212850" y="2501900"/>
          <p14:tracePt t="10618" x="1276350" y="2673350"/>
          <p14:tracePt t="10635" x="1289050" y="2679700"/>
          <p14:tracePt t="10651" x="1314450" y="2705100"/>
          <p14:tracePt t="10668" x="1333500" y="2717800"/>
          <p14:tracePt t="10685" x="1358900" y="2724150"/>
          <p14:tracePt t="10702" x="1377950" y="2736850"/>
          <p14:tracePt t="10718" x="1422400" y="2755900"/>
          <p14:tracePt t="10736" x="1504950" y="2794000"/>
          <p14:tracePt t="10751" x="1682750" y="2882900"/>
          <p14:tracePt t="10768" x="1784350" y="2933700"/>
          <p14:tracePt t="10785" x="1892300" y="2971800"/>
          <p14:tracePt t="10802" x="2044700" y="3016250"/>
          <p14:tracePt t="10819" x="2152650" y="3041650"/>
          <p14:tracePt t="10835" x="2254250" y="3060700"/>
          <p14:tracePt t="10851" x="2552700" y="3117850"/>
          <p14:tracePt t="10868" x="2711450" y="3130550"/>
          <p14:tracePt t="10885" x="2952750" y="3168650"/>
          <p14:tracePt t="10901" x="3270250" y="3213100"/>
          <p14:tracePt t="10918" x="3549650" y="3244850"/>
          <p14:tracePt t="10935" x="3771900" y="3263900"/>
          <p14:tracePt t="10953" x="4070350" y="3276600"/>
          <p14:tracePt t="10968" x="4216400" y="3289300"/>
          <p14:tracePt t="10985" x="4337050" y="3308350"/>
          <p14:tracePt t="11002" x="4572000" y="3346450"/>
          <p14:tracePt t="11022" x="4718050" y="3352800"/>
          <p14:tracePt t="11035" x="4889500" y="3352800"/>
          <p14:tracePt t="11053" x="5168900" y="3346450"/>
          <p14:tracePt t="11069" x="5365750" y="3333750"/>
          <p14:tracePt t="11085" x="5549900" y="3295650"/>
          <p14:tracePt t="11102" x="5746750" y="3251200"/>
          <p14:tracePt t="11120" x="5981700" y="3194050"/>
          <p14:tracePt t="11136" x="6242050" y="3124200"/>
          <p14:tracePt t="11152" x="6680200" y="3009900"/>
          <p14:tracePt t="11169" x="6940550" y="2984500"/>
          <p14:tracePt t="11188" x="7016750" y="2984500"/>
          <p14:tracePt t="11202" x="7213600" y="2971800"/>
          <p14:tracePt t="11221" x="7283450" y="2965450"/>
          <p14:tracePt t="11235" x="7404100" y="2908300"/>
          <p14:tracePt t="11252" x="7512050" y="2857500"/>
          <p14:tracePt t="11269" x="7594600" y="2813050"/>
          <p14:tracePt t="11286" x="7689850" y="2755900"/>
          <p14:tracePt t="11302" x="7804150" y="2660650"/>
          <p14:tracePt t="11318" x="7829550" y="2603500"/>
          <p14:tracePt t="11335" x="7842250" y="2508250"/>
          <p14:tracePt t="11352" x="7854950" y="2419350"/>
          <p14:tracePt t="11369" x="7854950" y="2368550"/>
          <p14:tracePt t="11386" x="7835900" y="2298700"/>
          <p14:tracePt t="11419" x="7816850" y="2273300"/>
          <p14:tracePt t="11436" x="7785100" y="2247900"/>
          <p14:tracePt t="11436" x="7696200" y="2178050"/>
          <p14:tracePt t="11453" x="7512050" y="2076450"/>
          <p14:tracePt t="11469" x="7213600" y="1898650"/>
          <p14:tracePt t="11486" x="6724650" y="1701800"/>
          <p14:tracePt t="11503" x="6280150" y="1574800"/>
          <p14:tracePt t="11519" x="5835650" y="1441450"/>
          <p14:tracePt t="11536" x="5416550" y="1327150"/>
          <p14:tracePt t="11553" x="5130800" y="1244600"/>
          <p14:tracePt t="11569" x="4876800" y="1168400"/>
          <p14:tracePt t="11587" x="4489450" y="1136650"/>
          <p14:tracePt t="11603" x="4210050" y="1143000"/>
          <p14:tracePt t="11619" x="3924300" y="1162050"/>
          <p14:tracePt t="11636" x="3632200" y="1200150"/>
          <p14:tracePt t="11653" x="3397250" y="1238250"/>
          <p14:tracePt t="11670" x="2876550" y="1409700"/>
          <p14:tracePt t="11686" x="2571750" y="1543050"/>
          <p14:tracePt t="11703" x="2355850" y="1651000"/>
          <p14:tracePt t="11720" x="2203450" y="1778000"/>
          <p14:tracePt t="11736" x="2139950" y="1847850"/>
          <p14:tracePt t="11753" x="2120900" y="1873250"/>
          <p14:tracePt t="11769" x="2120900" y="1885950"/>
          <p14:tracePt t="11972" x="2120900" y="1898650"/>
          <p14:tracePt t="11979" x="2146300" y="1993900"/>
          <p14:tracePt t="11996" x="2197100" y="2133600"/>
          <p14:tracePt t="12003" x="2235200" y="2273300"/>
          <p14:tracePt t="12020" x="2279650" y="2406650"/>
          <p14:tracePt t="12020" x="2419350" y="2717800"/>
          <p14:tracePt t="12037" x="2578100" y="3035300"/>
          <p14:tracePt t="12054" x="2990850" y="3651250"/>
          <p14:tracePt t="12070" x="3117850" y="3829050"/>
          <p14:tracePt t="12087" x="3200400" y="3917950"/>
          <p14:tracePt t="12104" x="3213100" y="3930650"/>
          <p14:tracePt t="12120" x="3219450" y="3937000"/>
          <p14:tracePt t="12155" x="3232150" y="3937000"/>
          <p14:tracePt t="12172" x="3244850" y="3943350"/>
          <p14:tracePt t="12179" x="3371850" y="3968750"/>
          <p14:tracePt t="12190" x="3448050" y="3968750"/>
          <p14:tracePt t="12204" x="3505200" y="3968750"/>
          <p14:tracePt t="12221" x="3657600" y="3956050"/>
          <p14:tracePt t="12239" x="3708400" y="3956050"/>
          <p14:tracePt t="12254" x="3765550" y="3962400"/>
          <p14:tracePt t="12271" x="3829050" y="3975100"/>
          <p14:tracePt t="12287" x="3911600" y="3994150"/>
          <p14:tracePt t="12304" x="4114800" y="4000500"/>
          <p14:tracePt t="12321" x="4248150" y="4019550"/>
          <p14:tracePt t="12338" x="4368800" y="4019550"/>
          <p14:tracePt t="12354" x="4540250" y="3975100"/>
          <p14:tracePt t="12371" x="4565650" y="3937000"/>
          <p14:tracePt t="12387" x="4591050" y="3867150"/>
          <p14:tracePt t="12404" x="4591050" y="3835400"/>
          <p14:tracePt t="12421" x="4591050" y="3816350"/>
          <p14:tracePt t="12437" x="4591050" y="3797300"/>
          <p14:tracePt t="12454" x="4591050" y="3784600"/>
          <p14:tracePt t="12471" x="4591050" y="3771900"/>
          <p14:tracePt t="12487" x="4591050" y="3765550"/>
          <p14:tracePt t="12504" x="4584700" y="3752850"/>
          <p14:tracePt t="12520" x="4578350" y="3746500"/>
          <p14:tracePt t="12537" x="4572000" y="3733800"/>
          <p14:tracePt t="12554" x="4565650" y="3727450"/>
          <p14:tracePt t="12571" x="4540250" y="3708400"/>
          <p14:tracePt t="12587" x="4527550" y="3695700"/>
          <p14:tracePt t="12604" x="4508500" y="3676650"/>
          <p14:tracePt t="12621" x="4476750" y="3651250"/>
          <p14:tracePt t="12640" x="4464050" y="3644900"/>
          <p14:tracePt t="12654" x="4425950" y="3625850"/>
          <p14:tracePt t="12671" x="4375150" y="3600450"/>
          <p14:tracePt t="12688" x="4248150" y="3568700"/>
          <p14:tracePt t="12704" x="4102100" y="3524250"/>
          <p14:tracePt t="12723" x="3956050" y="3486150"/>
          <p14:tracePt t="12738" x="3676650" y="3409950"/>
          <p14:tracePt t="12755" x="3549650" y="3378200"/>
          <p14:tracePt t="12771" x="3416300" y="3340100"/>
          <p14:tracePt t="12788" x="3270250" y="3314700"/>
          <p14:tracePt t="12805" x="3111500" y="3282950"/>
          <p14:tracePt t="12821" x="3003550" y="3276600"/>
          <p14:tracePt t="12838" x="2882900" y="3270250"/>
          <p14:tracePt t="12855" x="2654300" y="3270250"/>
          <p14:tracePt t="12871" x="2501900" y="3270250"/>
          <p14:tracePt t="12888" x="2368550" y="3270250"/>
          <p14:tracePt t="12905" x="2260600" y="3263900"/>
          <p14:tracePt t="12921" x="2184400" y="3263900"/>
          <p14:tracePt t="12938" x="2070100" y="3270250"/>
          <p14:tracePt t="12955" x="1898650" y="3276600"/>
          <p14:tracePt t="12972" x="1746250" y="3289300"/>
          <p14:tracePt t="12988" x="1612900" y="3295650"/>
          <p14:tracePt t="13005" x="1492250" y="3314700"/>
          <p14:tracePt t="13022" x="1403350" y="3340100"/>
          <p14:tracePt t="13039" x="1320800" y="3365500"/>
          <p14:tracePt t="13055" x="1168400" y="3435350"/>
          <p14:tracePt t="13072" x="1092200" y="3486150"/>
          <p14:tracePt t="13088" x="1028700" y="3536950"/>
          <p14:tracePt t="13105" x="984250" y="3568700"/>
          <p14:tracePt t="13122" x="908050" y="3676650"/>
          <p14:tracePt t="13141" x="882650" y="3721100"/>
          <p14:tracePt t="13156" x="869950" y="3771900"/>
          <p14:tracePt t="13172" x="857250" y="3822700"/>
          <p14:tracePt t="13189" x="850900" y="3841750"/>
          <p14:tracePt t="13205" x="831850" y="3930650"/>
          <p14:tracePt t="13222" x="806450" y="4019550"/>
          <p14:tracePt t="13239" x="793750" y="4070350"/>
          <p14:tracePt t="13255" x="787400" y="4121150"/>
          <p14:tracePt t="13273" x="781050" y="4165600"/>
          <p14:tracePt t="13289" x="781050" y="4184650"/>
          <p14:tracePt t="13305" x="781050" y="4197350"/>
          <p14:tracePt t="13322" x="793750" y="4203700"/>
          <p14:tracePt t="13341" x="806450" y="4203700"/>
          <p14:tracePt t="13356" x="819150" y="4203700"/>
          <p14:tracePt t="13373" x="844550" y="4203700"/>
          <p14:tracePt t="13389" x="876300" y="4203700"/>
          <p14:tracePt t="13406" x="1085850" y="4235450"/>
          <p14:tracePt t="13422" x="1238250" y="4241800"/>
          <p14:tracePt t="13439" x="1460500" y="4267200"/>
          <p14:tracePt t="13456" x="1822450" y="4311650"/>
          <p14:tracePt t="13472" x="1987550" y="4330700"/>
          <p14:tracePt t="13489" x="2120900" y="4330700"/>
          <p14:tracePt t="13505" x="2260600" y="4330700"/>
          <p14:tracePt t="13522" x="2444750" y="4337050"/>
          <p14:tracePt t="13539" x="2590800" y="4337050"/>
          <p14:tracePt t="13556" x="3003550" y="4349750"/>
          <p14:tracePt t="13573" x="3238500" y="4343400"/>
          <p14:tracePt t="13589" x="3371850" y="4343400"/>
          <p14:tracePt t="13606" x="3803650" y="4362450"/>
          <p14:tracePt t="13622" x="3943350" y="4381500"/>
          <p14:tracePt t="13639" x="4057650" y="4381500"/>
          <p14:tracePt t="13656" x="4165600" y="4362450"/>
          <p14:tracePt t="13673" x="4210050" y="4343400"/>
          <p14:tracePt t="13689" x="4254500" y="4318000"/>
          <p14:tracePt t="13706" x="4286250" y="4305300"/>
          <p14:tracePt t="13706" x="4298950" y="4298950"/>
          <p14:tracePt t="13723" x="4400550" y="4241800"/>
          <p14:tracePt t="13739" x="4464050" y="4178300"/>
          <p14:tracePt t="13757" x="4495800" y="4133850"/>
          <p14:tracePt t="13773" x="4521200" y="4108450"/>
          <p14:tracePt t="13790" x="4533900" y="4102100"/>
          <p14:tracePt t="13806" x="4591050" y="4057650"/>
          <p14:tracePt t="13823" x="4629150" y="4038600"/>
          <p14:tracePt t="13839" x="4660900" y="4006850"/>
          <p14:tracePt t="13856" x="4673600" y="3987800"/>
          <p14:tracePt t="13873" x="4679950" y="3968750"/>
          <p14:tracePt t="13889" x="4679950" y="3924300"/>
          <p14:tracePt t="13906" x="4692650" y="3867150"/>
          <p14:tracePt t="13923" x="4692650" y="3829050"/>
          <p14:tracePt t="13939" x="4692650" y="3790950"/>
          <p14:tracePt t="13956" x="4673600" y="3752850"/>
          <p14:tracePt t="13973" x="4641850" y="3708400"/>
          <p14:tracePt t="13989" x="4635500" y="3695700"/>
          <p14:tracePt t="14006" x="4597400" y="3663950"/>
          <p14:tracePt t="14023" x="4546600" y="3638550"/>
          <p14:tracePt t="14040" x="4483100" y="3600450"/>
          <p14:tracePt t="14056" x="4400550" y="3568700"/>
          <p14:tracePt t="14073" x="4216400" y="3486150"/>
          <p14:tracePt t="14090" x="4121150" y="3448050"/>
          <p14:tracePt t="14106" x="3949700" y="3384550"/>
          <p14:tracePt t="14123" x="3848100" y="3352800"/>
          <p14:tracePt t="14140" x="3746500" y="3333750"/>
          <p14:tracePt t="14156" x="3651250" y="3321050"/>
          <p14:tracePt t="14173" x="3581400" y="3314700"/>
          <p14:tracePt t="14190" x="3486150" y="3302000"/>
          <p14:tracePt t="14207" x="3314700" y="3295650"/>
          <p14:tracePt t="14223" x="3206750" y="3295650"/>
          <p14:tracePt t="14240" x="3092450" y="3295650"/>
          <p14:tracePt t="14257" x="2965450" y="3295650"/>
          <p14:tracePt t="14274" x="2825750" y="3333750"/>
          <p14:tracePt t="14290" x="2400300" y="3384550"/>
          <p14:tracePt t="14308" x="2209800" y="3403600"/>
          <p14:tracePt t="14324" x="2063750" y="3403600"/>
          <p14:tracePt t="14341" x="1949450" y="3409950"/>
          <p14:tracePt t="14358" x="1860550" y="3409950"/>
          <p14:tracePt t="14374" x="1797050" y="3409950"/>
          <p14:tracePt t="14390" x="1771650" y="3416300"/>
          <p14:tracePt t="14408" x="1466850" y="3448050"/>
          <p14:tracePt t="14424" x="1346200" y="3479800"/>
          <p14:tracePt t="14441" x="1206500" y="3524250"/>
          <p14:tracePt t="14458" x="1111250" y="3568700"/>
          <p14:tracePt t="14474" x="965200" y="3657600"/>
          <p14:tracePt t="14491" x="793750" y="3746500"/>
          <p14:tracePt t="14508" x="698500" y="3778250"/>
          <p14:tracePt t="14524" x="622300" y="3803650"/>
          <p14:tracePt t="14541" x="584200" y="3822700"/>
          <p14:tracePt t="14557" x="539750" y="3848100"/>
          <p14:tracePt t="14574" x="501650" y="3879850"/>
          <p14:tracePt t="14591" x="488950" y="3886200"/>
          <p14:tracePt t="14607" x="450850" y="3930650"/>
          <p14:tracePt t="14624" x="431800" y="3968750"/>
          <p14:tracePt t="14640" x="425450" y="3994150"/>
          <p14:tracePt t="14657" x="412750" y="4051300"/>
          <p14:tracePt t="14675" x="412750" y="4089400"/>
          <p14:tracePt t="14692" x="412750" y="4114800"/>
          <p14:tracePt t="14708" x="431800" y="4146550"/>
          <p14:tracePt t="14724" x="488950" y="4165600"/>
          <p14:tracePt t="14741" x="552450" y="4203700"/>
          <p14:tracePt t="14758" x="717550" y="4254500"/>
          <p14:tracePt t="14774" x="889000" y="4318000"/>
          <p14:tracePt t="14791" x="984250" y="4343400"/>
          <p14:tracePt t="14809" x="1377950" y="4464050"/>
          <p14:tracePt t="14825" x="1568450" y="4495800"/>
          <p14:tracePt t="14841" x="1784350" y="4521200"/>
          <p14:tracePt t="14859" x="2146300" y="4540250"/>
          <p14:tracePt t="14875" x="2324100" y="4540250"/>
          <p14:tracePt t="14892" x="2508250" y="4540250"/>
          <p14:tracePt t="14908" x="2724150" y="4521200"/>
          <p14:tracePt t="14925" x="2952750" y="4502150"/>
          <p14:tracePt t="14942" x="3149600" y="4476750"/>
          <p14:tracePt t="14958" x="3327400" y="4432300"/>
          <p14:tracePt t="14974" x="3505200" y="4349750"/>
          <p14:tracePt t="14991" x="3536950" y="4337050"/>
          <p14:tracePt t="15008" x="3657600" y="4222750"/>
          <p14:tracePt t="15025" x="3721100" y="4140200"/>
          <p14:tracePt t="15041" x="3771900" y="4095750"/>
          <p14:tracePt t="15058" x="3879850" y="3994150"/>
          <p14:tracePt t="15078" x="3911600" y="3962400"/>
          <p14:tracePt t="15092" x="3930650" y="3924300"/>
          <p14:tracePt t="15109" x="3943350" y="3892550"/>
          <p14:tracePt t="15125" x="3962400" y="3873500"/>
          <p14:tracePt t="15142" x="3975100" y="3854450"/>
          <p14:tracePt t="15158" x="3987800" y="3848100"/>
          <p14:tracePt t="15175" x="4000500" y="3835400"/>
          <p14:tracePt t="15192" x="4013200" y="3822700"/>
          <p14:tracePt t="15208" x="4057650" y="3778250"/>
          <p14:tracePt t="15225" x="4083050" y="3714750"/>
          <p14:tracePt t="15243" x="4114800" y="3670300"/>
          <p14:tracePt t="15259" x="4114800" y="3651250"/>
          <p14:tracePt t="15275" x="4121150" y="3644900"/>
          <p14:tracePt t="15292" x="4121150" y="3638550"/>
          <p14:tracePt t="15309" x="4121150" y="3632200"/>
          <p14:tracePt t="15325" x="4121150" y="3625850"/>
          <p14:tracePt t="15363" x="4121150" y="3619500"/>
          <p14:tracePt t="15379" x="4108450" y="3613150"/>
          <p14:tracePt t="15387" x="4102100" y="3606800"/>
          <p14:tracePt t="15395" x="4095750" y="3600450"/>
          <p14:tracePt t="15411" x="3962400" y="3530600"/>
          <p14:tracePt t="15427" x="3898900" y="3492500"/>
          <p14:tracePt t="15427" x="3848100" y="3473450"/>
          <p14:tracePt t="15443" x="3765550" y="3441700"/>
          <p14:tracePt t="15459" x="3663950" y="3397250"/>
          <p14:tracePt t="15476" x="3479800" y="3340100"/>
          <p14:tracePt t="15493" x="3397250" y="3308350"/>
          <p14:tracePt t="15510" x="3321050" y="3289300"/>
          <p14:tracePt t="15526" x="3276600" y="3270250"/>
          <p14:tracePt t="15543" x="3232150" y="3263900"/>
          <p14:tracePt t="15559" x="3162300" y="3257550"/>
          <p14:tracePt t="15576" x="3086100" y="3251200"/>
          <p14:tracePt t="15593" x="2965450" y="3244850"/>
          <p14:tracePt t="15609" x="2781300" y="3225800"/>
          <p14:tracePt t="15609" x="2730500" y="3225800"/>
          <p14:tracePt t="15627" x="2647950" y="3225800"/>
          <p14:tracePt t="15643" x="2527300" y="3232150"/>
          <p14:tracePt t="15659" x="2406650" y="3276600"/>
          <p14:tracePt t="15676" x="2336800" y="3295650"/>
          <p14:tracePt t="15693" x="2127250" y="3352800"/>
          <p14:tracePt t="15710" x="1993900" y="3390900"/>
          <p14:tracePt t="15727" x="1892300" y="3409950"/>
          <p14:tracePt t="15743" x="1797050" y="3435350"/>
          <p14:tracePt t="15760" x="1746250" y="3448050"/>
          <p14:tracePt t="15776" x="1701800" y="3460750"/>
          <p14:tracePt t="15793" x="1651000" y="3473450"/>
          <p14:tracePt t="15809" x="1504950" y="3517900"/>
          <p14:tracePt t="15826" x="1352550" y="3543300"/>
          <p14:tracePt t="15842" x="1257300" y="3562350"/>
          <p14:tracePt t="15859" x="1212850" y="3575050"/>
          <p14:tracePt t="15877" x="1187450" y="3587750"/>
          <p14:tracePt t="15893" x="1155700" y="3606800"/>
          <p14:tracePt t="15910" x="1143000" y="3613150"/>
          <p14:tracePt t="15926" x="1117600" y="3625850"/>
          <p14:tracePt t="15944" x="1073150" y="3657600"/>
          <p14:tracePt t="15960" x="1060450" y="3676650"/>
          <p14:tracePt t="15977" x="1035050" y="3702050"/>
          <p14:tracePt t="15994" x="1022350" y="3721100"/>
          <p14:tracePt t="16010" x="990600" y="3778250"/>
          <p14:tracePt t="16027" x="965200" y="3822700"/>
          <p14:tracePt t="16043" x="933450" y="3886200"/>
          <p14:tracePt t="16060" x="927100" y="3917950"/>
          <p14:tracePt t="16077" x="908050" y="3956050"/>
          <p14:tracePt t="16094" x="895350" y="3987800"/>
          <p14:tracePt t="16110" x="895350" y="3994150"/>
          <p14:tracePt t="16127" x="895350" y="4006850"/>
          <p14:tracePt t="16171" x="889000" y="4013200"/>
          <p14:tracePt t="16212" x="889000" y="4019550"/>
          <p14:tracePt t="16347" x="895350" y="4013200"/>
          <p14:tracePt t="16355" x="908050" y="4006850"/>
          <p14:tracePt t="16363" x="920750" y="4000500"/>
          <p14:tracePt t="16371" x="927100" y="3994150"/>
          <p14:tracePt t="16379" x="939800" y="3981450"/>
          <p14:tracePt t="16410" x="952500" y="3968750"/>
          <p14:tracePt t="16475" x="965200" y="3962400"/>
          <p14:tracePt t="16507" x="977900" y="3962400"/>
          <p14:tracePt t="16515" x="990600" y="3962400"/>
          <p14:tracePt t="16519" x="1003300" y="3962400"/>
          <p14:tracePt t="16527" x="1022350" y="3962400"/>
          <p14:tracePt t="16544" x="1123950" y="4006850"/>
          <p14:tracePt t="16560" x="1174750" y="4051300"/>
          <p14:tracePt t="16577" x="1200150" y="4076700"/>
          <p14:tracePt t="16595" x="1206500" y="4083050"/>
          <p14:tracePt t="16611" x="1206500" y="4089400"/>
          <p14:tracePt t="16627" x="1206500" y="4102100"/>
          <p14:tracePt t="16645" x="1206500" y="4133850"/>
          <p14:tracePt t="16661" x="1206500" y="4171950"/>
          <p14:tracePt t="16678" x="1206500" y="4248150"/>
          <p14:tracePt t="16696" x="1206500" y="4337050"/>
          <p14:tracePt t="16711" x="1212850" y="4445000"/>
          <p14:tracePt t="16728" x="1238250" y="4648200"/>
          <p14:tracePt t="16747" x="1244600" y="4679950"/>
          <p14:tracePt t="16761" x="1263650" y="4870450"/>
          <p14:tracePt t="16778" x="1270000" y="4953000"/>
          <p14:tracePt t="16795" x="1276350" y="5060950"/>
          <p14:tracePt t="16812" x="1282700" y="5124450"/>
          <p14:tracePt t="16829" x="1289050" y="5168900"/>
          <p14:tracePt t="16845" x="1289050" y="5245100"/>
          <p14:tracePt t="16863" x="1289050" y="5340350"/>
          <p14:tracePt t="16879" x="1295400" y="5403850"/>
          <p14:tracePt t="16894" x="1301750" y="5492750"/>
          <p14:tracePt t="16912" x="1314450" y="5594350"/>
          <p14:tracePt t="16928" x="1320800" y="5695950"/>
          <p14:tracePt t="16945" x="1327150" y="5765800"/>
          <p14:tracePt t="16961" x="1333500" y="5816600"/>
          <p14:tracePt t="16978" x="1333500" y="5835650"/>
          <p14:tracePt t="16995" x="1339850" y="5842000"/>
          <p14:tracePt t="17043" x="1339850" y="5848350"/>
          <p14:tracePt t="17066" x="1339850" y="5861050"/>
          <p14:tracePt t="17082" x="1346200" y="5873750"/>
          <p14:tracePt t="17115" x="1346200" y="5880100"/>
          <p14:tracePt t="17131" x="1352550" y="5892800"/>
          <p14:tracePt t="17139" x="1352550" y="5899150"/>
          <p14:tracePt t="17151" x="1358900" y="5905500"/>
          <p14:tracePt t="17162" x="1371600" y="5924550"/>
          <p14:tracePt t="17179" x="1371600" y="5930900"/>
          <p14:tracePt t="17195" x="1384300" y="5937250"/>
          <p14:tracePt t="17234" x="1390650" y="5937250"/>
          <p14:tracePt t="17274" x="1403350" y="5937250"/>
          <p14:tracePt t="17283" x="1409700" y="5943600"/>
          <p14:tracePt t="17290" x="1416050" y="5949950"/>
          <p14:tracePt t="17299" x="1466850" y="5956300"/>
          <p14:tracePt t="17314" x="1536700" y="5962650"/>
          <p14:tracePt t="17330" x="1593850" y="5969000"/>
          <p14:tracePt t="17345" x="1663700" y="5975350"/>
          <p14:tracePt t="17362" x="1790700" y="5981700"/>
          <p14:tracePt t="17379" x="1847850" y="5981700"/>
          <p14:tracePt t="17396" x="2152650" y="5981700"/>
          <p14:tracePt t="17412" x="2387600" y="5962650"/>
          <p14:tracePt t="17429" x="2609850" y="5918200"/>
          <p14:tracePt t="17446" x="2933700" y="5816600"/>
          <p14:tracePt t="17462" x="3067050" y="5765800"/>
          <p14:tracePt t="17479" x="3187700" y="5708650"/>
          <p14:tracePt t="17496" x="3263900" y="5664200"/>
          <p14:tracePt t="17512" x="3340100" y="5600700"/>
          <p14:tracePt t="17529" x="3371850" y="5575300"/>
          <p14:tracePt t="17546" x="3435350" y="5543550"/>
          <p14:tracePt t="17563" x="3486150" y="5511800"/>
          <p14:tracePt t="17580" x="3517900" y="5492750"/>
          <p14:tracePt t="17596" x="3619500" y="5378450"/>
          <p14:tracePt t="17612" x="3651250" y="5340350"/>
          <p14:tracePt t="17630" x="3657600" y="5321300"/>
          <p14:tracePt t="17646" x="3670300" y="5295900"/>
          <p14:tracePt t="17663" x="3695700" y="5251450"/>
          <p14:tracePt t="17680" x="3721100" y="5226050"/>
          <p14:tracePt t="17696" x="3752850" y="5175250"/>
          <p14:tracePt t="17712" x="3765550" y="5168900"/>
          <p14:tracePt t="17729" x="3784600" y="5143500"/>
          <p14:tracePt t="17747" x="3797300" y="5118100"/>
          <p14:tracePt t="17763" x="3822700" y="5080000"/>
          <p14:tracePt t="17779" x="3835400" y="5067300"/>
          <p14:tracePt t="17796" x="3905250" y="5003800"/>
          <p14:tracePt t="17813" x="3949700" y="4978400"/>
          <p14:tracePt t="17830" x="3968750" y="4959350"/>
          <p14:tracePt t="17846" x="4013200" y="4921250"/>
          <p14:tracePt t="17863" x="4051300" y="4883150"/>
          <p14:tracePt t="17880" x="4095750" y="4851400"/>
          <p14:tracePt t="17896" x="4108450" y="4845050"/>
          <p14:tracePt t="18002" x="4108450" y="4838700"/>
          <p14:tracePt t="18034" x="4108450" y="4832350"/>
          <p14:tracePt t="18130" x="4108450" y="4826000"/>
          <p14:tracePt t="18202" x="4095750" y="4832350"/>
          <p14:tracePt t="18211" x="4089400" y="4838700"/>
          <p14:tracePt t="18218" x="4089400" y="4845050"/>
          <p14:tracePt t="18226" x="4070350" y="4851400"/>
          <p14:tracePt t="18234" x="4064000" y="4876800"/>
          <p14:tracePt t="18248" x="4044950" y="4889500"/>
          <p14:tracePt t="18331" x="4038600" y="4902200"/>
          <p14:tracePt t="18346" x="4038600" y="4908550"/>
          <p14:tracePt t="18354" x="4038600" y="4921250"/>
          <p14:tracePt t="18373" x="4032250" y="4933950"/>
          <p14:tracePt t="18595" x="4025900" y="4933950"/>
          <p14:tracePt t="18606" x="4019550" y="4933950"/>
          <p14:tracePt t="18858" x="4013200" y="4940300"/>
          <p14:tracePt t="18873" x="4000500" y="4959350"/>
          <p14:tracePt t="18873" x="3994150" y="4972050"/>
          <p14:tracePt t="18883" x="3987800" y="4984750"/>
          <p14:tracePt t="18883" x="3968750" y="5016500"/>
          <p14:tracePt t="18899" x="3943350" y="5080000"/>
          <p14:tracePt t="18915" x="3924300" y="5143500"/>
          <p14:tracePt t="18932" x="3892550" y="5257800"/>
          <p14:tracePt t="18948" x="3841750" y="5467350"/>
          <p14:tracePt t="18965" x="3816350" y="5562600"/>
          <p14:tracePt t="18982" x="3803650" y="5651500"/>
          <p14:tracePt t="18998" x="3784600" y="5759450"/>
          <p14:tracePt t="19016" x="3784600" y="5803900"/>
          <p14:tracePt t="19032" x="3778250" y="5835650"/>
          <p14:tracePt t="19049" x="3771900" y="5854700"/>
          <p14:tracePt t="19065" x="3771900" y="5861050"/>
          <p14:tracePt t="19179" x="3771900" y="5867400"/>
          <p14:tracePt t="19194" x="3771900" y="5873750"/>
          <p14:tracePt t="19202" x="3771900" y="5892800"/>
          <p14:tracePt t="19210" x="3771900" y="5899150"/>
          <p14:tracePt t="19219" x="3771900" y="5943600"/>
          <p14:tracePt t="19232" x="3771900" y="5962650"/>
          <p14:tracePt t="19266" x="3778250" y="5962650"/>
          <p14:tracePt t="19395" x="3784600" y="5962650"/>
          <p14:tracePt t="19403" x="3790950" y="5962650"/>
          <p14:tracePt t="19419" x="3790950" y="5956300"/>
          <p14:tracePt t="19434" x="3790950" y="5949950"/>
          <p14:tracePt t="19449" x="3797300" y="5943600"/>
          <p14:tracePt t="19450" x="3803650" y="5937250"/>
          <p14:tracePt t="19467" x="3803650" y="5930900"/>
          <p14:tracePt t="19487" x="3810000" y="5930900"/>
          <p14:tracePt t="19523" x="3810000" y="5924550"/>
          <p14:tracePt t="19530" x="3816350" y="5911850"/>
          <p14:tracePt t="19547" x="3822700" y="5911850"/>
          <p14:tracePt t="19562" x="3829050" y="5899150"/>
          <p14:tracePt t="19627" x="3822700" y="5899150"/>
          <p14:tracePt t="19634" x="3790950" y="5899150"/>
          <p14:tracePt t="19642" x="3714750" y="5899150"/>
          <p14:tracePt t="19650" x="3575050" y="5899150"/>
          <p14:tracePt t="19666" x="3238500" y="5918200"/>
          <p14:tracePt t="19683" x="3003550" y="5918200"/>
          <p14:tracePt t="19699" x="2806700" y="5905500"/>
          <p14:tracePt t="19716" x="2654300" y="5899150"/>
          <p14:tracePt t="19733" x="2533650" y="5892800"/>
          <p14:tracePt t="19749" x="2476500" y="5892800"/>
          <p14:tracePt t="19767" x="2406650" y="5892800"/>
          <p14:tracePt t="19783" x="2355850" y="5880100"/>
          <p14:tracePt t="19799" x="2203450" y="5873750"/>
          <p14:tracePt t="19816" x="2178050" y="5873750"/>
          <p14:tracePt t="19833" x="2165350" y="5873750"/>
          <p14:tracePt t="19850" x="2159000" y="5873750"/>
          <p14:tracePt t="19866" x="2146300" y="5880100"/>
          <p14:tracePt t="19939" x="2139950" y="5880100"/>
          <p14:tracePt t="19946" x="2133600" y="5880100"/>
          <p14:tracePt t="19952" x="2127250" y="5880100"/>
          <p14:tracePt t="19967" x="2120900" y="5886450"/>
          <p14:tracePt t="19968" x="2114550" y="5886450"/>
          <p14:tracePt t="19983" x="2089150" y="5899150"/>
          <p14:tracePt t="20000" x="2038350" y="5930900"/>
          <p14:tracePt t="20016" x="2000250" y="5943600"/>
          <p14:tracePt t="20033" x="1955800" y="5981700"/>
          <p14:tracePt t="20051" x="1917700" y="6000750"/>
          <p14:tracePt t="20067" x="1879600" y="6019800"/>
          <p14:tracePt t="20083" x="1873250" y="6019800"/>
          <p14:tracePt t="20154" x="1866900" y="6026150"/>
          <p14:tracePt t="20202" x="1860550" y="6026150"/>
          <p14:tracePt t="20210" x="1854200" y="6007100"/>
          <p14:tracePt t="20218" x="1854200" y="5994400"/>
          <p14:tracePt t="20233" x="1854200" y="5981700"/>
          <p14:tracePt t="20233" x="1841500" y="5949950"/>
          <p14:tracePt t="20251" x="1828800" y="5930900"/>
          <p14:tracePt t="20267" x="1822450" y="5924550"/>
          <p14:tracePt t="20283" x="1822450" y="5918200"/>
          <p14:tracePt t="20300" x="1822450" y="5911850"/>
          <p14:tracePt t="20317" x="1822450" y="5899150"/>
          <p14:tracePt t="20334" x="1822450" y="5892800"/>
          <p14:tracePt t="20350" x="1822450" y="5886450"/>
          <p14:tracePt t="20367" x="1822450" y="5873750"/>
          <p14:tracePt t="20384" x="1822450" y="5867400"/>
          <p14:tracePt t="20400" x="1816100" y="5854700"/>
          <p14:tracePt t="20417" x="1816100" y="5822950"/>
          <p14:tracePt t="20434" x="1816100" y="5816600"/>
          <p14:tracePt t="20450" x="1816100" y="5791200"/>
          <p14:tracePt t="20467" x="1816100" y="5772150"/>
          <p14:tracePt t="20484" x="1809750" y="5746750"/>
          <p14:tracePt t="20522" x="1809750" y="5740400"/>
          <p14:tracePt t="20530" x="1809750" y="5727700"/>
          <p14:tracePt t="20563" x="1809750" y="5715000"/>
          <p14:tracePt t="20578" x="1809750" y="5708650"/>
          <p14:tracePt t="20586" x="1809750" y="5695950"/>
          <p14:tracePt t="20602" x="1809750" y="5664200"/>
          <p14:tracePt t="20617" x="1809750" y="5651500"/>
          <p14:tracePt t="20618" x="1809750" y="5645150"/>
          <p14:tracePt t="20634" x="1809750" y="5632450"/>
          <p14:tracePt t="20667" x="1809750" y="5619750"/>
          <p14:tracePt t="20668" x="1809750" y="5607050"/>
          <p14:tracePt t="20685" x="1809750" y="5600700"/>
          <p14:tracePt t="20701" x="1816100" y="5581650"/>
          <p14:tracePt t="20717" x="1822450" y="5568950"/>
          <p14:tracePt t="20734" x="1828800" y="5562600"/>
          <p14:tracePt t="20753" x="1835150" y="5549900"/>
          <p14:tracePt t="20769" x="1841500" y="5537200"/>
          <p14:tracePt t="20785" x="1841500" y="5524500"/>
          <p14:tracePt t="20801" x="1866900" y="5486400"/>
          <p14:tracePt t="20817" x="1885950" y="5435600"/>
          <p14:tracePt t="20834" x="1898650" y="5378450"/>
          <p14:tracePt t="20851" x="1911350" y="5353050"/>
          <p14:tracePt t="20868" x="1911350" y="5346700"/>
          <p14:tracePt t="20885" x="1911350" y="5340350"/>
          <p14:tracePt t="20901" x="1911350" y="5334000"/>
          <p14:tracePt t="20918" x="1911350" y="5321300"/>
          <p14:tracePt t="20934" x="1911350" y="5295900"/>
          <p14:tracePt t="20952" x="1911350" y="5289550"/>
          <p14:tracePt t="20968" x="1911350" y="5283200"/>
          <p14:tracePt t="20985" x="1911350" y="5276850"/>
          <p14:tracePt t="21001" x="1911350" y="5251450"/>
          <p14:tracePt t="21018" x="1911350" y="5226050"/>
          <p14:tracePt t="21035" x="1911350" y="5213350"/>
          <p14:tracePt t="21052" x="1905000" y="5207000"/>
          <p14:tracePt t="21068" x="1898650" y="5194300"/>
          <p14:tracePt t="21086" x="1885950" y="5175250"/>
          <p14:tracePt t="21101" x="1873250" y="5162550"/>
          <p14:tracePt t="21118" x="1866900" y="5156200"/>
          <p14:tracePt t="21135" x="1835150" y="5143500"/>
          <p14:tracePt t="21152" x="1809750" y="5137150"/>
          <p14:tracePt t="21168" x="1790700" y="5124450"/>
          <p14:tracePt t="21186" x="1746250" y="5111750"/>
          <p14:tracePt t="21202" x="1720850" y="5099050"/>
          <p14:tracePt t="21219" x="1701800" y="5099050"/>
          <p14:tracePt t="21235" x="1689100" y="5092700"/>
          <p14:tracePt t="21252" x="1676400" y="5092700"/>
          <p14:tracePt t="21269" x="1657350" y="5086350"/>
          <p14:tracePt t="21285" x="1638300" y="5086350"/>
          <p14:tracePt t="21302" x="1581150" y="5080000"/>
          <p14:tracePt t="21319" x="1536700" y="5073650"/>
          <p14:tracePt t="21335" x="1485900" y="5073650"/>
          <p14:tracePt t="21352" x="1460500" y="5080000"/>
          <p14:tracePt t="21369" x="1422400" y="5080000"/>
          <p14:tracePt t="21385" x="1416050" y="5080000"/>
          <p14:tracePt t="21402" x="1384300" y="5092700"/>
          <p14:tracePt t="21419" x="1365250" y="5111750"/>
          <p14:tracePt t="21436" x="1346200" y="5137150"/>
          <p14:tracePt t="21452" x="1314450" y="5213350"/>
          <p14:tracePt t="21469" x="1289050" y="5276850"/>
          <p14:tracePt t="21486" x="1289050" y="5321300"/>
          <p14:tracePt t="21502" x="1289050" y="5384800"/>
          <p14:tracePt t="21518" x="1289050" y="5429250"/>
          <p14:tracePt t="21536" x="1289050" y="5467350"/>
          <p14:tracePt t="21553" x="1308100" y="5511800"/>
          <p14:tracePt t="21569" x="1327150" y="5530850"/>
          <p14:tracePt t="21585" x="1352550" y="5575300"/>
          <p14:tracePt t="21603" x="1371600" y="5594350"/>
          <p14:tracePt t="21619" x="1377950" y="5613400"/>
          <p14:tracePt t="21636" x="1390650" y="5626100"/>
          <p14:tracePt t="21654" x="1422400" y="5645150"/>
          <p14:tracePt t="21669" x="1441450" y="5657850"/>
          <p14:tracePt t="21686" x="1485900" y="5683250"/>
          <p14:tracePt t="21703" x="1536700" y="5702300"/>
          <p14:tracePt t="21719" x="1600200" y="5721350"/>
          <p14:tracePt t="21736" x="1644650" y="5734050"/>
          <p14:tracePt t="21753" x="1701800" y="5746750"/>
          <p14:tracePt t="21769" x="1784350" y="5753100"/>
          <p14:tracePt t="21786" x="1866900" y="5753100"/>
          <p14:tracePt t="21803" x="1943100" y="5734050"/>
          <p14:tracePt t="21819" x="2019300" y="5702300"/>
          <p14:tracePt t="21836" x="2070100" y="5670550"/>
          <p14:tracePt t="21853" x="2095500" y="5638800"/>
          <p14:tracePt t="21870" x="2120900" y="5594350"/>
          <p14:tracePt t="21886" x="2139950" y="5543550"/>
          <p14:tracePt t="21903" x="2152650" y="5499100"/>
          <p14:tracePt t="21919" x="2171700" y="5422900"/>
          <p14:tracePt t="21939" x="2184400" y="5397500"/>
          <p14:tracePt t="21953" x="2190750" y="5321300"/>
          <p14:tracePt t="21969" x="2203450" y="5276850"/>
          <p14:tracePt t="21987" x="2203450" y="5162550"/>
          <p14:tracePt t="22003" x="2190750" y="5080000"/>
          <p14:tracePt t="22020" x="2171700" y="5016500"/>
          <p14:tracePt t="22037" x="2152650" y="4972050"/>
          <p14:tracePt t="22053" x="2133600" y="4946650"/>
          <p14:tracePt t="22070" x="2101850" y="4902200"/>
          <p14:tracePt t="22087" x="2051050" y="4851400"/>
          <p14:tracePt t="22103" x="1968500" y="4794250"/>
          <p14:tracePt t="22120" x="1866900" y="4756150"/>
          <p14:tracePt t="22136" x="1758950" y="4705350"/>
          <p14:tracePt t="22154" x="1625600" y="4667250"/>
          <p14:tracePt t="22170" x="1517650" y="4641850"/>
          <p14:tracePt t="22187" x="1397000" y="4622800"/>
          <p14:tracePt t="22204" x="1377950" y="4622800"/>
          <p14:tracePt t="22220" x="1352550" y="4641850"/>
          <p14:tracePt t="22237" x="1308100" y="4679950"/>
          <p14:tracePt t="22253" x="1276350" y="4718050"/>
          <p14:tracePt t="22270" x="1187450" y="4870450"/>
          <p14:tracePt t="22286" x="1155700" y="4965700"/>
          <p14:tracePt t="22303" x="1143000" y="5048250"/>
          <p14:tracePt t="22321" x="1143000" y="5080000"/>
          <p14:tracePt t="22337" x="1149350" y="5124450"/>
          <p14:tracePt t="22353" x="1168400" y="5168900"/>
          <p14:tracePt t="22371" x="1206500" y="5226050"/>
          <p14:tracePt t="22387" x="1250950" y="5334000"/>
          <p14:tracePt t="22404" x="1289050" y="5422900"/>
          <p14:tracePt t="22421" x="1333500" y="5511800"/>
          <p14:tracePt t="22437" x="1390650" y="5632450"/>
          <p14:tracePt t="22453" x="1441450" y="5695950"/>
          <p14:tracePt t="22470" x="1473200" y="5708650"/>
          <p14:tracePt t="22487" x="1492250" y="5708650"/>
          <p14:tracePt t="22504" x="1524000" y="5727700"/>
          <p14:tracePt t="22520" x="1555750" y="5740400"/>
          <p14:tracePt t="22537" x="1701800" y="5797550"/>
          <p14:tracePt t="22554" x="1784350" y="5803900"/>
          <p14:tracePt t="22571" x="1835150" y="5803900"/>
          <p14:tracePt t="22587" x="1905000" y="5803900"/>
          <p14:tracePt t="22604" x="1955800" y="5784850"/>
          <p14:tracePt t="22621" x="2063750" y="5740400"/>
          <p14:tracePt t="22637" x="2133600" y="5683250"/>
          <p14:tracePt t="22655" x="2241550" y="5626100"/>
          <p14:tracePt t="22672" x="2298700" y="5556250"/>
          <p14:tracePt t="22687" x="2349500" y="5499100"/>
          <p14:tracePt t="22704" x="2406650" y="5416550"/>
          <p14:tracePt t="22721" x="2438400" y="5340350"/>
          <p14:tracePt t="22738" x="2451100" y="5251450"/>
          <p14:tracePt t="22755" x="2451100" y="5207000"/>
          <p14:tracePt t="22771" x="2451100" y="5156200"/>
          <p14:tracePt t="22787" x="2438400" y="5124450"/>
          <p14:tracePt t="22804" x="2432050" y="5118100"/>
          <p14:tracePt t="22820" x="2406650" y="5099050"/>
          <p14:tracePt t="22838" x="2374900" y="5073650"/>
          <p14:tracePt t="22854" x="2311400" y="5041900"/>
          <p14:tracePt t="22871" x="2203450" y="4972050"/>
          <p14:tracePt t="22887" x="1924050" y="4864100"/>
          <p14:tracePt t="22904" x="1809750" y="4826000"/>
          <p14:tracePt t="22921" x="1701800" y="4800600"/>
          <p14:tracePt t="22939" x="1670050" y="4794250"/>
          <p14:tracePt t="22954" x="1612900" y="4787900"/>
          <p14:tracePt t="22971" x="1587500" y="4787900"/>
          <p14:tracePt t="22988" x="1492250" y="4794250"/>
          <p14:tracePt t="23004" x="1447800" y="4813300"/>
          <p14:tracePt t="23022" x="1409700" y="4857750"/>
          <p14:tracePt t="23037" x="1377950" y="4902200"/>
          <p14:tracePt t="23055" x="1346200" y="4997450"/>
          <p14:tracePt t="23072" x="1308100" y="5143500"/>
          <p14:tracePt t="23088" x="1301750" y="5238750"/>
          <p14:tracePt t="23106" x="1301750" y="5384800"/>
          <p14:tracePt t="23123" x="1301750" y="5410200"/>
          <p14:tracePt t="23138" x="1308100" y="5441950"/>
          <p14:tracePt t="23155" x="1308100" y="5448300"/>
          <p14:tracePt t="23171" x="1314450" y="5448300"/>
          <p14:tracePt t="23189" x="1314450" y="5461000"/>
          <p14:tracePt t="23234" x="1314450" y="5467350"/>
          <p14:tracePt t="23250" x="1320800" y="5473700"/>
          <p14:tracePt t="23258" x="1320800" y="5480050"/>
          <p14:tracePt t="23266" x="1327150" y="5480050"/>
          <p14:tracePt t="23274" x="1346200" y="5499100"/>
          <p14:tracePt t="23288" x="1371600" y="5537200"/>
          <p14:tracePt t="23305" x="1435100" y="5613400"/>
          <p14:tracePt t="23324" x="1466850" y="5645150"/>
          <p14:tracePt t="23338" x="1492250" y="5683250"/>
          <p14:tracePt t="23355" x="1498600" y="5708650"/>
          <p14:tracePt t="23372" x="1511300" y="5727700"/>
          <p14:tracePt t="23389" x="1530350" y="5759450"/>
          <p14:tracePt t="23406" x="1549400" y="5772150"/>
          <p14:tracePt t="23422" x="1587500" y="5791200"/>
          <p14:tracePt t="23439" x="1689100" y="5835650"/>
          <p14:tracePt t="23455" x="1924050" y="5943600"/>
          <p14:tracePt t="23472" x="2184400" y="6026150"/>
          <p14:tracePt t="23489" x="2736850" y="6254750"/>
          <p14:tracePt t="23505" x="3987800" y="6737350"/>
          <p14:tracePt t="23522" x="4794250" y="6851650"/>
          <p14:tracePt t="23539" x="5702300" y="6851650"/>
          <p14:tracePt t="23556" x="5899150" y="6851650"/>
          <p14:tracePt t="23572" x="6019800" y="6851650"/>
          <p14:tracePt t="23591" x="6261100" y="6851650"/>
          <p14:tracePt t="23606" x="6369050" y="6851650"/>
          <p14:tracePt t="23623" x="6489700" y="6851650"/>
          <p14:tracePt t="23639" x="6610350" y="6851650"/>
          <p14:tracePt t="23656" x="6756400" y="6851650"/>
          <p14:tracePt t="23673" x="6800850" y="6851650"/>
          <p14:tracePt t="23690" x="6838950" y="6851650"/>
          <p14:tracePt t="23707" x="6845300" y="6845300"/>
          <p14:tracePt t="23724" x="6870700" y="6826250"/>
          <p14:tracePt t="23740" x="6877050" y="6826250"/>
          <p14:tracePt t="23757" x="6889750" y="6813550"/>
          <p14:tracePt t="23773" x="6896100" y="6813550"/>
          <p14:tracePt t="23851" x="6896100" y="6807200"/>
          <p14:tracePt t="23865" x="6908800" y="6794500"/>
          <p14:tracePt t="23883" x="6915150" y="6769100"/>
          <p14:tracePt t="23899" x="6915150" y="6762750"/>
          <p14:tracePt t="23915" x="6915150" y="6750050"/>
          <p14:tracePt t="23923" x="6915150" y="6737350"/>
          <p14:tracePt t="23947" x="6908800" y="6737350"/>
          <p14:tracePt t="23955" x="6896100" y="6724650"/>
          <p14:tracePt t="23963" x="6889750" y="6711950"/>
          <p14:tracePt t="23979" x="6883400" y="6699250"/>
          <p14:tracePt t="24007" x="6858000" y="6661150"/>
          <p14:tracePt t="24011" x="6832600" y="6635750"/>
          <p14:tracePt t="24024" x="6819900" y="6623050"/>
          <p14:tracePt t="24041" x="6800850" y="6604000"/>
          <p14:tracePt t="24058" x="6788150" y="6591300"/>
          <p14:tracePt t="24074" x="6737350" y="6540500"/>
          <p14:tracePt t="24091" x="6648450" y="6445250"/>
          <p14:tracePt t="24108" x="6623050" y="6407150"/>
          <p14:tracePt t="24124" x="6578600" y="6369050"/>
          <p14:tracePt t="24141" x="6534150" y="6324600"/>
          <p14:tracePt t="24158" x="6426200" y="6223000"/>
          <p14:tracePt t="24174" x="6356350" y="6172200"/>
          <p14:tracePt t="24191" x="6330950" y="6134100"/>
          <p14:tracePt t="24208" x="6318250" y="6121400"/>
          <p14:tracePt t="24224" x="6299200" y="6102350"/>
          <p14:tracePt t="24241" x="6248400" y="6051550"/>
          <p14:tracePt t="24274" x="5867400" y="5854700"/>
          <p14:tracePt t="24275" x="5778500" y="5810250"/>
          <p14:tracePt t="24275" x="5676900" y="5765800"/>
          <p14:tracePt t="24292" x="5537200" y="5695950"/>
          <p14:tracePt t="24308" x="5473700" y="5651500"/>
          <p14:tracePt t="24325" x="5448300" y="5619750"/>
          <p14:tracePt t="24341" x="5441950" y="5619750"/>
          <p14:tracePt t="24358" x="5435600" y="5600700"/>
          <p14:tracePt t="24375" x="5384800" y="5549900"/>
          <p14:tracePt t="24391" x="5334000" y="5480050"/>
          <p14:tracePt t="24408" x="5283200" y="5416550"/>
          <p14:tracePt t="24425" x="5238750" y="5365750"/>
          <p14:tracePt t="24442" x="5207000" y="5308600"/>
          <p14:tracePt t="24458" x="5149850" y="5251450"/>
          <p14:tracePt t="24475" x="4946650" y="5086350"/>
          <p14:tracePt t="24492" x="4794250" y="4997450"/>
          <p14:tracePt t="24524" x="4635500" y="4927600"/>
          <p14:tracePt t="24525" x="4527550" y="4870450"/>
          <p14:tracePt t="24541" x="4464050" y="4851400"/>
          <p14:tracePt t="24559" x="4432300" y="4832350"/>
          <p14:tracePt t="24575" x="4387850" y="4819650"/>
          <p14:tracePt t="24593" x="4375150" y="4813300"/>
          <p14:tracePt t="24609" x="4362450" y="4806950"/>
          <p14:tracePt t="24625" x="4343400" y="4794250"/>
          <p14:tracePt t="24642" x="4311650" y="4781550"/>
          <p14:tracePt t="24659" x="4279900" y="4781550"/>
          <p14:tracePt t="24675" x="4235450" y="4781550"/>
          <p14:tracePt t="24691" x="4165600" y="4800600"/>
          <p14:tracePt t="24708" x="3911600" y="4857750"/>
          <p14:tracePt t="24724" x="3778250" y="4876800"/>
          <p14:tracePt t="24741" x="3632200" y="4902200"/>
          <p14:tracePt t="24759" x="3581400" y="4914900"/>
          <p14:tracePt t="24775" x="3524250" y="4933950"/>
          <p14:tracePt t="24792" x="3505200" y="4940300"/>
          <p14:tracePt t="24809" x="3441700" y="4953000"/>
          <p14:tracePt t="24826" x="3429000" y="4953000"/>
          <p14:tracePt t="24842" x="3397250" y="4965700"/>
          <p14:tracePt t="24859" x="3346450" y="4978400"/>
          <p14:tracePt t="24876" x="3327400" y="4978400"/>
          <p14:tracePt t="24893" x="3314700" y="4984750"/>
          <p14:tracePt t="24931" x="3314700" y="4991100"/>
          <p14:tracePt t="24939" x="3308350" y="4991100"/>
          <p14:tracePt t="24963" x="3302000" y="4991100"/>
          <p14:tracePt t="24987" x="3295650" y="4997450"/>
          <p14:tracePt t="25001" x="3282950" y="5003800"/>
          <p14:tracePt t="25003" x="3257550" y="5010150"/>
          <p14:tracePt t="25008" x="3232150" y="5029200"/>
          <p14:tracePt t="25025" x="3206750" y="5029200"/>
          <p14:tracePt t="25042" x="3168650" y="5035550"/>
          <p14:tracePt t="25060" x="3162300" y="5048250"/>
          <p14:tracePt t="25076" x="3136900" y="5048250"/>
          <p14:tracePt t="25092" x="3136900" y="5054600"/>
          <p14:tracePt t="25139" x="3124200" y="5054600"/>
          <p14:tracePt t="25147" x="3111500" y="5054600"/>
          <p14:tracePt t="25155" x="3098800" y="5060950"/>
          <p14:tracePt t="25163" x="3028950" y="5073650"/>
          <p14:tracePt t="25184" x="2946400" y="5073650"/>
          <p14:tracePt t="25194" x="2908300" y="5080000"/>
          <p14:tracePt t="25210" x="2895600" y="5080000"/>
          <p14:tracePt t="25363" x="2901950" y="5073650"/>
          <p14:tracePt t="25371" x="2901950" y="5067300"/>
          <p14:tracePt t="25387" x="2901950" y="5060950"/>
          <p14:tracePt t="25395" x="2914650" y="5060950"/>
          <p14:tracePt t="25403" x="2927350" y="5048250"/>
          <p14:tracePt t="25411" x="2940050" y="5041900"/>
          <p14:tracePt t="25427" x="2984500" y="5022850"/>
          <p14:tracePt t="25459" x="3048000" y="5016500"/>
          <p14:tracePt t="25461" x="3130550" y="5010150"/>
          <p14:tracePt t="25477" x="3219450" y="5003800"/>
          <p14:tracePt t="25494" x="3346450" y="4997450"/>
          <p14:tracePt t="25510" x="3441700" y="4997450"/>
          <p14:tracePt t="25527" x="3524250" y="4997450"/>
          <p14:tracePt t="25543" x="3575050" y="5003800"/>
          <p14:tracePt t="25560" x="3581400" y="5003800"/>
          <p14:tracePt t="25691" x="3587750" y="5003800"/>
          <p14:tracePt t="25702" x="3587750" y="4997450"/>
          <p14:tracePt t="25707" x="3600450" y="4984750"/>
          <p14:tracePt t="25715" x="3619500" y="4965700"/>
          <p14:tracePt t="25727" x="3651250" y="4921250"/>
          <p14:tracePt t="25743" x="3676650" y="4895850"/>
          <p14:tracePt t="25760" x="3695700" y="4864100"/>
          <p14:tracePt t="25795" x="3695700" y="4857750"/>
          <p14:tracePt t="25821" x="3695700" y="4851400"/>
          <p14:tracePt t="25827" x="3695700" y="4838700"/>
          <p14:tracePt t="25859" x="3695700" y="4832350"/>
          <p14:tracePt t="25869" x="3689350" y="4819650"/>
          <p14:tracePt t="25875" x="3676650" y="4806950"/>
          <p14:tracePt t="25883" x="3613150" y="4762500"/>
          <p14:tracePt t="25894" x="3454400" y="4699000"/>
          <p14:tracePt t="25912" x="3270250" y="4654550"/>
          <p14:tracePt t="25927" x="2940050" y="4603750"/>
          <p14:tracePt t="25944" x="2438400" y="4495800"/>
          <p14:tracePt t="25961" x="2286000" y="4476750"/>
          <p14:tracePt t="25977" x="2209800" y="4470400"/>
          <p14:tracePt t="25994" x="2120900" y="4457700"/>
          <p14:tracePt t="26013" x="2000250" y="4445000"/>
          <p14:tracePt t="26027" x="1866900" y="4445000"/>
          <p14:tracePt t="26044" x="1670050" y="4457700"/>
          <p14:tracePt t="26061" x="1511300" y="4464050"/>
          <p14:tracePt t="26078" x="1416050" y="4464050"/>
          <p14:tracePt t="26095" x="1358900" y="4457700"/>
          <p14:tracePt t="26111" x="1320800" y="4457700"/>
          <p14:tracePt t="26127" x="1282700" y="4457700"/>
          <p14:tracePt t="26144" x="1244600" y="4464050"/>
          <p14:tracePt t="26161" x="1098550" y="4514850"/>
          <p14:tracePt t="26177" x="1028700" y="4546600"/>
          <p14:tracePt t="26194" x="1003300" y="4572000"/>
          <p14:tracePt t="26212" x="996950" y="4578350"/>
          <p14:tracePt t="26228" x="996950" y="4584700"/>
          <p14:tracePt t="26246" x="996950" y="4616450"/>
          <p14:tracePt t="26261" x="990600" y="4679950"/>
          <p14:tracePt t="26278" x="977900" y="4724400"/>
          <p14:tracePt t="26294" x="965200" y="4787900"/>
          <p14:tracePt t="26311" x="958850" y="4826000"/>
          <p14:tracePt t="26328" x="946150" y="4864100"/>
          <p14:tracePt t="26345" x="946150" y="4914900"/>
          <p14:tracePt t="26361" x="946150" y="4991100"/>
          <p14:tracePt t="26378" x="946150" y="5143500"/>
          <p14:tracePt t="26395" x="952500" y="5251450"/>
          <p14:tracePt t="26427" x="965200" y="5454650"/>
          <p14:tracePt t="26428" x="984250" y="5575300"/>
          <p14:tracePt t="26444" x="1003300" y="5676900"/>
          <p14:tracePt t="26461" x="1016000" y="5778500"/>
          <p14:tracePt t="26477" x="1047750" y="5873750"/>
          <p14:tracePt t="26495" x="1066800" y="5918200"/>
          <p14:tracePt t="26511" x="1085850" y="5943600"/>
          <p14:tracePt t="26529" x="1111250" y="6000750"/>
          <p14:tracePt t="26545" x="1136650" y="6045200"/>
          <p14:tracePt t="26561" x="1155700" y="6070600"/>
          <p14:tracePt t="26578" x="1250950" y="6178550"/>
          <p14:tracePt t="26594" x="1365250" y="6286500"/>
          <p14:tracePt t="26612" x="1416050" y="6318250"/>
          <p14:tracePt t="26628" x="1479550" y="6362700"/>
          <p14:tracePt t="26645" x="1530350" y="6407150"/>
          <p14:tracePt t="26662" x="1600200" y="6464300"/>
          <p14:tracePt t="26679" x="1708150" y="6540500"/>
          <p14:tracePt t="26695" x="1790700" y="6597650"/>
          <p14:tracePt t="26711" x="1930400" y="6667500"/>
          <p14:tracePt t="26728" x="2082800" y="6737350"/>
          <p14:tracePt t="26745" x="2355850" y="6794500"/>
          <p14:tracePt t="26762" x="2425700" y="6813550"/>
          <p14:tracePt t="26779" x="2781300" y="6851650"/>
          <p14:tracePt t="26795" x="3028950" y="6851650"/>
          <p14:tracePt t="26812" x="3352800" y="6832600"/>
          <p14:tracePt t="26828" x="3657600" y="6794500"/>
          <p14:tracePt t="26845" x="4114800" y="6661150"/>
          <p14:tracePt t="26862" x="4254500" y="6629400"/>
          <p14:tracePt t="26879" x="4349750" y="6616700"/>
          <p14:tracePt t="26895" x="4406900" y="6616700"/>
          <p14:tracePt t="26913" x="4476750" y="6610350"/>
          <p14:tracePt t="26929" x="4730750" y="6584950"/>
          <p14:tracePt t="26945" x="4864100" y="6540500"/>
          <p14:tracePt t="26962" x="4933950" y="6515100"/>
          <p14:tracePt t="26979" x="5105400" y="6438900"/>
          <p14:tracePt t="26996" x="5130800" y="6426200"/>
          <p14:tracePt t="27012" x="5200650" y="6381750"/>
          <p14:tracePt t="27029" x="5257800" y="6330950"/>
          <p14:tracePt t="27045" x="5314950" y="6280150"/>
          <p14:tracePt t="27062" x="5346700" y="6242050"/>
          <p14:tracePt t="27079" x="5384800" y="6203950"/>
          <p14:tracePt t="27096" x="5461000" y="6121400"/>
          <p14:tracePt t="27112" x="5505450" y="6064250"/>
          <p14:tracePt t="27129" x="5530850" y="6019800"/>
          <p14:tracePt t="27146" x="5575300" y="5943600"/>
          <p14:tracePt t="27162" x="5632450" y="5867400"/>
          <p14:tracePt t="27179" x="5638800" y="5854700"/>
          <p14:tracePt t="27195" x="5657850" y="5829300"/>
          <p14:tracePt t="27212" x="5670550" y="5810250"/>
          <p14:tracePt t="27229" x="5676900" y="5791200"/>
          <p14:tracePt t="27247" x="5683250" y="5740400"/>
          <p14:tracePt t="27263" x="5683250" y="5683250"/>
          <p14:tracePt t="27279" x="5689600" y="5626100"/>
          <p14:tracePt t="27296" x="5689600" y="5588000"/>
          <p14:tracePt t="27312" x="5676900" y="5537200"/>
          <p14:tracePt t="27329" x="5632450" y="5435600"/>
          <p14:tracePt t="27346" x="5575300" y="5334000"/>
          <p14:tracePt t="27363" x="5492750" y="5207000"/>
          <p14:tracePt t="27380" x="5403850" y="5118100"/>
          <p14:tracePt t="27396" x="5295900" y="5022850"/>
          <p14:tracePt t="27413" x="5143500" y="4933950"/>
          <p14:tracePt t="27430" x="4749800" y="4787900"/>
          <p14:tracePt t="27446" x="4591050" y="4730750"/>
          <p14:tracePt t="27463" x="4381500" y="4667250"/>
          <p14:tracePt t="27480" x="4191000" y="4616450"/>
          <p14:tracePt t="27497" x="3994150" y="4559300"/>
          <p14:tracePt t="27513" x="3797300" y="4527550"/>
          <p14:tracePt t="27530" x="3327400" y="4489450"/>
          <p14:tracePt t="27547" x="3143250" y="4483100"/>
          <p14:tracePt t="27563" x="2914650" y="4470400"/>
          <p14:tracePt t="27579" x="2794000" y="4470400"/>
          <p14:tracePt t="27596" x="2692400" y="4470400"/>
          <p14:tracePt t="27613" x="2597150" y="4470400"/>
          <p14:tracePt t="27631" x="2419350" y="4483100"/>
          <p14:tracePt t="27646" x="2279650" y="4495800"/>
          <p14:tracePt t="27666" x="2133600" y="4533900"/>
          <p14:tracePt t="27680" x="1917700" y="4597400"/>
          <p14:tracePt t="27697" x="1739900" y="4660900"/>
          <p14:tracePt t="27714" x="1612900" y="4730750"/>
          <p14:tracePt t="27730" x="1416050" y="4902200"/>
          <p14:tracePt t="27747" x="1333500" y="4991100"/>
          <p14:tracePt t="27764" x="1257300" y="5086350"/>
          <p14:tracePt t="27780" x="1225550" y="5130800"/>
          <p14:tracePt t="27797" x="1200150" y="5168900"/>
          <p14:tracePt t="27813" x="1193800" y="5187950"/>
          <p14:tracePt t="27830" x="1193800" y="5207000"/>
          <p14:tracePt t="27849" x="1193800" y="5276850"/>
          <p14:tracePt t="27864" x="1187450" y="5321300"/>
          <p14:tracePt t="27881" x="1187450" y="5372100"/>
          <p14:tracePt t="27897" x="1187450" y="5429250"/>
          <p14:tracePt t="27913" x="1174750" y="5473700"/>
          <p14:tracePt t="27931" x="1174750" y="5505450"/>
          <p14:tracePt t="27947" x="1174750" y="5537200"/>
          <p14:tracePt t="27964" x="1174750" y="5556250"/>
          <p14:tracePt t="27981" x="1174750" y="5562600"/>
          <p14:tracePt t="27998" x="1174750" y="5575300"/>
          <p14:tracePt t="28036" x="1174750" y="5581650"/>
          <p14:tracePt t="28043" x="1174750" y="5588000"/>
          <p14:tracePt t="28064" x="1174750" y="5594350"/>
          <p14:tracePt t="28067" x="1174750" y="5607050"/>
          <p14:tracePt t="28083" x="1174750" y="5626100"/>
          <p14:tracePt t="28098" x="1174750" y="5651500"/>
          <p14:tracePt t="28113" x="1181100" y="5683250"/>
          <p14:tracePt t="28130" x="1200150" y="5721350"/>
          <p14:tracePt t="28147" x="1225550" y="5772150"/>
          <p14:tracePt t="28163" x="1289050" y="5854700"/>
          <p14:tracePt t="28180" x="1339850" y="5911850"/>
          <p14:tracePt t="28197" x="1409700" y="5981700"/>
          <p14:tracePt t="28213" x="1511300" y="6064250"/>
          <p14:tracePt t="28231" x="1555750" y="6083300"/>
          <p14:tracePt t="28248" x="1587500" y="6096000"/>
          <p14:tracePt t="28264" x="1612900" y="6108700"/>
          <p14:tracePt t="28282" x="1625600" y="6115050"/>
          <p14:tracePt t="28298" x="1657350" y="6121400"/>
          <p14:tracePt t="28315" x="1670050" y="6121400"/>
          <p14:tracePt t="28331" x="1682750" y="6121400"/>
          <p14:tracePt t="28395" x="1689100" y="6121400"/>
          <p14:tracePt t="28427" x="1695450" y="6134100"/>
          <p14:tracePt t="28435" x="1714500" y="6134100"/>
          <p14:tracePt t="28443" x="1714500" y="6140450"/>
          <p14:tracePt t="28448" x="1758950" y="6153150"/>
          <p14:tracePt t="28464" x="1847850" y="6184900"/>
          <p14:tracePt t="28481" x="2012950" y="6210300"/>
          <p14:tracePt t="28498" x="2260600" y="6248400"/>
          <p14:tracePt t="28514" x="2895600" y="6337300"/>
          <p14:tracePt t="28532" x="3556000" y="6350000"/>
          <p14:tracePt t="28548" x="4591050" y="6324600"/>
          <p14:tracePt t="28564" x="5327650" y="6235700"/>
          <p14:tracePt t="28581" x="5892800" y="6108700"/>
          <p14:tracePt t="28599" x="6343650" y="6026150"/>
          <p14:tracePt t="28615" x="6667500" y="5949950"/>
          <p14:tracePt t="28632" x="6940550" y="5880100"/>
          <p14:tracePt t="28648" x="7061200" y="5803900"/>
          <p14:tracePt t="28665" x="7073900" y="5791200"/>
          <p14:tracePt t="28681" x="7080250" y="5778500"/>
          <p14:tracePt t="28698" x="7086600" y="5753100"/>
          <p14:tracePt t="28715" x="7092950" y="5734050"/>
          <p14:tracePt t="28732" x="7092950" y="5715000"/>
          <p14:tracePt t="28749" x="7092950" y="5708650"/>
          <p14:tracePt t="28811" x="7092950" y="5702300"/>
          <p14:tracePt t="28836" x="7092950" y="5695950"/>
          <p14:tracePt t="28843" x="7080250" y="5695950"/>
          <p14:tracePt t="28857" x="7073900" y="5689600"/>
          <p14:tracePt t="28859" x="7067550" y="5689600"/>
          <p14:tracePt t="28876" x="7054850" y="5683250"/>
          <p14:tracePt t="28907" x="7042150" y="5683250"/>
          <p14:tracePt t="28915" x="7023100" y="5670550"/>
          <p14:tracePt t="28923" x="6953250" y="5645150"/>
          <p14:tracePt t="28948" x="6889750" y="5613400"/>
          <p14:tracePt t="28955" x="6858000" y="5600700"/>
          <p14:tracePt t="28972" x="6819900" y="5581650"/>
          <p14:tracePt t="28982" x="6775450" y="5562600"/>
          <p14:tracePt t="28998" x="6711950" y="5524500"/>
          <p14:tracePt t="29015" x="6616700" y="5486400"/>
          <p14:tracePt t="29032" x="6457950" y="5422900"/>
          <p14:tracePt t="29049" x="6362700" y="5384800"/>
          <p14:tracePt t="29066" x="6267450" y="5346700"/>
          <p14:tracePt t="29082" x="6159500" y="5302250"/>
          <p14:tracePt t="29099" x="6121400" y="5295900"/>
          <p14:tracePt t="29115" x="6083300" y="5283200"/>
          <p14:tracePt t="29132" x="6064250" y="5276850"/>
          <p14:tracePt t="29150" x="6057900" y="5276850"/>
          <p14:tracePt t="29165" x="6051550" y="5270500"/>
          <p14:tracePt t="29331" x="6051550" y="5264150"/>
          <p14:tracePt t="29355" x="6051550" y="5257800"/>
          <p14:tracePt t="29371" x="6051550" y="5251450"/>
          <p14:tracePt t="29387" x="6064250" y="5238750"/>
          <p14:tracePt t="29395" x="6076950" y="5226050"/>
          <p14:tracePt t="29403" x="6096000" y="5200650"/>
          <p14:tracePt t="29419" x="6127750" y="5181600"/>
          <p14:tracePt t="29433" x="6140450" y="5162550"/>
          <p14:tracePt t="29450" x="6153150" y="5149850"/>
          <p14:tracePt t="29466" x="6223000" y="5080000"/>
          <p14:tracePt t="29483" x="6261100" y="5035550"/>
          <p14:tracePt t="29500" x="6299200" y="4997450"/>
          <p14:tracePt t="29517" x="6330950" y="4953000"/>
          <p14:tracePt t="29533" x="6356350" y="4927600"/>
          <p14:tracePt t="29550" x="6369050" y="4921250"/>
          <p14:tracePt t="29566" x="6515100" y="4781550"/>
          <p14:tracePt t="29583" x="6527800" y="4756150"/>
          <p14:tracePt t="29675" x="6508750" y="4768850"/>
          <p14:tracePt t="29683" x="6470650" y="4800600"/>
          <p14:tracePt t="29700" x="6438900" y="4838700"/>
          <p14:tracePt t="29700" x="6356350" y="4921250"/>
          <p14:tracePt t="29717" x="6273800" y="5010150"/>
          <p14:tracePt t="29733" x="6229350" y="5086350"/>
          <p14:tracePt t="29751" x="6216650" y="5105400"/>
          <p14:tracePt t="29767" x="6210300" y="5124450"/>
          <p14:tracePt t="29783" x="6203950" y="5130800"/>
          <p14:tracePt t="29851" x="6203950" y="5137150"/>
          <p14:tracePt t="29859" x="6191250" y="5143500"/>
          <p14:tracePt t="30179" x="6191250" y="5118100"/>
          <p14:tracePt t="30195" x="6191250" y="5111750"/>
          <p14:tracePt t="30203" x="6191250" y="5073650"/>
          <p14:tracePt t="30211" x="6191250" y="5048250"/>
          <p14:tracePt t="30219" x="6210300" y="4953000"/>
          <p14:tracePt t="30235" x="6267450" y="4768850"/>
          <p14:tracePt t="30251" x="6299200" y="4654550"/>
          <p14:tracePt t="30268" x="6311900" y="4616450"/>
          <p14:tracePt t="30284" x="6343650" y="4533900"/>
          <p14:tracePt t="30301" x="6356350" y="4502150"/>
          <p14:tracePt t="30318" x="6375400" y="4464050"/>
          <p14:tracePt t="30335" x="6381750" y="4438650"/>
          <p14:tracePt t="30351" x="6394450" y="4400550"/>
          <p14:tracePt t="30368" x="6419850" y="4324350"/>
          <p14:tracePt t="30384" x="6438900" y="4292600"/>
          <p14:tracePt t="30401" x="6451600" y="4260850"/>
          <p14:tracePt t="30418" x="6477000" y="4210050"/>
          <p14:tracePt t="30436" x="6502400" y="4165600"/>
          <p14:tracePt t="30453" x="6546850" y="4127500"/>
          <p14:tracePt t="30468" x="6565900" y="4095750"/>
          <p14:tracePt t="30485" x="6584950" y="4076700"/>
          <p14:tracePt t="30502" x="6604000" y="4064000"/>
          <p14:tracePt t="30518" x="6604000" y="4051300"/>
          <p14:tracePt t="30535" x="6642100" y="4032250"/>
          <p14:tracePt t="30552" x="6705600" y="4013200"/>
          <p14:tracePt t="30568" x="6718300" y="4000500"/>
          <p14:tracePt t="30585" x="6724650" y="3994150"/>
          <p14:tracePt t="30787" x="6731000" y="3994150"/>
          <p14:tracePt t="30795" x="6743700" y="3994150"/>
          <p14:tracePt t="30811" x="6750050" y="3987800"/>
          <p14:tracePt t="30819" x="6769100" y="3981450"/>
          <p14:tracePt t="30844" x="6775450" y="3981450"/>
          <p14:tracePt t="30859" x="6788150" y="3975100"/>
          <p14:tracePt t="30867" x="6807200" y="3968750"/>
          <p14:tracePt t="30885" x="6826250" y="3962400"/>
          <p14:tracePt t="30885" x="6858000" y="3956050"/>
          <p14:tracePt t="30902" x="6915150" y="3937000"/>
          <p14:tracePt t="30919" x="6972300" y="3937000"/>
          <p14:tracePt t="30937" x="7099300" y="3911600"/>
          <p14:tracePt t="30952" x="7219950" y="3905250"/>
          <p14:tracePt t="30969" x="7251700" y="3898900"/>
          <p14:tracePt t="30985" x="7308850" y="3879850"/>
          <p14:tracePt t="31002" x="7308850" y="3873500"/>
          <p14:tracePt t="31019" x="7321550" y="3860800"/>
          <p14:tracePt t="31036" x="7327900" y="3860800"/>
          <p14:tracePt t="31052" x="7327900" y="3854450"/>
          <p14:tracePt t="31259" x="7327900" y="3848100"/>
          <p14:tracePt t="31699" x="7321550" y="3848100"/>
          <p14:tracePt t="31739" x="7315200" y="3848100"/>
          <p14:tracePt t="31819" x="7308850" y="3848100"/>
          <p14:tracePt t="31876" x="7302500" y="3848100"/>
          <p14:tracePt t="31891" x="7296150" y="3848100"/>
          <p14:tracePt t="31956" x="7283450" y="3848100"/>
          <p14:tracePt t="31995" x="7270750" y="3848100"/>
          <p14:tracePt t="32043" x="7264400" y="3841750"/>
          <p14:tracePt t="32051" x="7258050" y="3841750"/>
          <p14:tracePt t="32067" x="7251700" y="3835400"/>
          <p14:tracePt t="32091" x="7239000" y="3829050"/>
          <p14:tracePt t="32115" x="7239000" y="3822700"/>
          <p14:tracePt t="32140" x="7232650" y="3822700"/>
          <p14:tracePt t="32411" x="7232650" y="3816350"/>
          <p14:tracePt t="32436" x="7239000" y="3816350"/>
          <p14:tracePt t="32443" x="7251700" y="3816350"/>
          <p14:tracePt t="32452" x="7264400" y="3816350"/>
          <p14:tracePt t="32459" x="7277100" y="3816350"/>
          <p14:tracePt t="32475" x="7283450" y="3816350"/>
          <p14:tracePt t="32490" x="7302500" y="3816350"/>
          <p14:tracePt t="32505" x="7315200" y="3816350"/>
          <p14:tracePt t="32521" x="7385050" y="3816350"/>
          <p14:tracePt t="32538" x="7454900" y="3829050"/>
          <p14:tracePt t="32555" x="7486650" y="3835400"/>
          <p14:tracePt t="32571" x="7499350" y="3835400"/>
          <p14:tracePt t="32827" x="7505700" y="3835400"/>
          <p14:tracePt t="32835" x="7518400" y="3841750"/>
          <p14:tracePt t="32844" x="7531100" y="3848100"/>
          <p14:tracePt t="32859" x="7569200" y="3854450"/>
          <p14:tracePt t="32872" x="7600950" y="3860800"/>
          <p14:tracePt t="32889" x="7645400" y="3873500"/>
          <p14:tracePt t="32905" x="7677150" y="3873500"/>
          <p14:tracePt t="32922" x="7721600" y="3879850"/>
          <p14:tracePt t="32939" x="7740650" y="3886200"/>
          <p14:tracePt t="32955" x="7747000" y="3892550"/>
          <p14:tracePt t="32972" x="7772400" y="3898900"/>
          <p14:tracePt t="32989" x="7797800" y="3898900"/>
          <p14:tracePt t="33006" x="7835900" y="3905250"/>
          <p14:tracePt t="33022" x="7880350" y="3905250"/>
          <p14:tracePt t="33038" x="7924800" y="3911600"/>
          <p14:tracePt t="33056" x="7981950" y="3917950"/>
          <p14:tracePt t="33091" x="7994650" y="3917950"/>
          <p14:tracePt t="33107" x="8007350" y="3917950"/>
          <p14:tracePt t="33132" x="8013700" y="3917950"/>
          <p14:tracePt t="33133" x="8020050" y="3917950"/>
          <p14:tracePt t="33139" x="8032750" y="3911600"/>
          <p14:tracePt t="33242" x="8039100" y="3911600"/>
          <p14:tracePt t="33331" x="8039100" y="3905250"/>
          <p14:tracePt t="33355" x="8039100" y="3898900"/>
          <p14:tracePt t="33370" x="8045450" y="3898900"/>
          <p14:tracePt t="33403" x="8045450" y="3892550"/>
          <p14:tracePt t="33419" x="8045450" y="3886200"/>
          <p14:tracePt t="33426" x="8045450" y="3879850"/>
          <p14:tracePt t="33443" x="8045450" y="3873500"/>
          <p14:tracePt t="33451" x="8045450" y="3867150"/>
          <p14:tracePt t="33473" x="8045450" y="3860800"/>
          <p14:tracePt t="33530" x="8045450" y="3854450"/>
          <p14:tracePt t="33538" x="8045450" y="3848100"/>
          <p14:tracePt t="33565" x="8045450" y="3841750"/>
          <p14:tracePt t="33602" x="8045450" y="3835400"/>
          <p14:tracePt t="33632" x="8045450" y="3829050"/>
          <p14:tracePt t="33650" x="8051800" y="3829050"/>
          <p14:tracePt t="33658" x="8051800" y="3822700"/>
          <p14:tracePt t="33746" x="8064500" y="3822700"/>
          <p14:tracePt t="33770" x="8077200" y="3822700"/>
          <p14:tracePt t="33794" x="8077200" y="3816350"/>
          <p14:tracePt t="33811" x="8089900" y="3816350"/>
          <p14:tracePt t="33842" x="8096250" y="3816350"/>
          <p14:tracePt t="33859" x="8108950" y="3816350"/>
          <p14:tracePt t="33867" x="8128000" y="3810000"/>
          <p14:tracePt t="33875" x="8140700" y="3810000"/>
          <p14:tracePt t="33883" x="8147050" y="3810000"/>
          <p14:tracePt t="33890" x="8197850" y="3810000"/>
          <p14:tracePt t="33915" x="8242300" y="3810000"/>
          <p14:tracePt t="33930" x="8305800" y="3816350"/>
          <p14:tracePt t="33946" x="8337550" y="3816350"/>
          <p14:tracePt t="34074" x="8350250" y="3816350"/>
          <p14:tracePt t="34082" x="8350250" y="3822700"/>
          <p14:tracePt t="34091" x="8356600" y="3822700"/>
          <p14:tracePt t="34099" x="8375650" y="3829050"/>
          <p14:tracePt t="34114" x="8401050" y="3829050"/>
          <p14:tracePt t="34124" x="8426450" y="3835400"/>
          <p14:tracePt t="34140" x="8445500" y="3841750"/>
          <p14:tracePt t="34157" x="8477250" y="3848100"/>
          <p14:tracePt t="34174" x="8483600" y="3860800"/>
          <p14:tracePt t="34191" x="8489950" y="3860800"/>
          <p14:tracePt t="34259" x="8489950" y="3867150"/>
          <p14:tracePt t="34267" x="8489950" y="3879850"/>
          <p14:tracePt t="34291" x="8489950" y="3886200"/>
          <p14:tracePt t="34299" x="8489950" y="3892550"/>
          <p14:tracePt t="34303" x="8489950" y="3898900"/>
          <p14:tracePt t="34307" x="8489950" y="3905250"/>
          <p14:tracePt t="34346" x="8489950" y="3911600"/>
          <p14:tracePt t="34357" x="8489950" y="3917950"/>
          <p14:tracePt t="34358" x="8489950" y="3930650"/>
          <p14:tracePt t="34379" x="8483600" y="3956050"/>
          <p14:tracePt t="34393" x="8477250" y="3975100"/>
          <p14:tracePt t="34408" x="8407400" y="4102100"/>
          <p14:tracePt t="34424" x="8350250" y="4171950"/>
          <p14:tracePt t="34441" x="8267700" y="4273550"/>
          <p14:tracePt t="34458" x="8115300" y="4413250"/>
          <p14:tracePt t="34475" x="8039100" y="4476750"/>
          <p14:tracePt t="34491" x="7950200" y="4559300"/>
          <p14:tracePt t="34508" x="7854950" y="4641850"/>
          <p14:tracePt t="34525" x="7778750" y="4711700"/>
          <p14:tracePt t="34541" x="7708900" y="4762500"/>
          <p14:tracePt t="34558" x="7645400" y="4800600"/>
          <p14:tracePt t="34575" x="7600950" y="4819650"/>
          <p14:tracePt t="34592" x="7499350" y="4864100"/>
          <p14:tracePt t="34608" x="7410450" y="4908550"/>
          <p14:tracePt t="34625" x="7372350" y="4927600"/>
          <p14:tracePt t="34641" x="7340600" y="4940300"/>
          <p14:tracePt t="34658" x="7289800" y="4959350"/>
          <p14:tracePt t="34675" x="7239000" y="4972050"/>
          <p14:tracePt t="34692" x="7188200" y="4997450"/>
          <p14:tracePt t="34708" x="7105650" y="5010150"/>
          <p14:tracePt t="34725" x="7073900" y="5029200"/>
          <p14:tracePt t="34741" x="7042150" y="5029200"/>
          <p14:tracePt t="34758" x="6972300" y="5048250"/>
          <p14:tracePt t="34776" x="6889750" y="5080000"/>
          <p14:tracePt t="34792" x="6813550" y="5105400"/>
          <p14:tracePt t="34808" x="6705600" y="5149850"/>
          <p14:tracePt t="34825" x="6667500" y="5156200"/>
          <p14:tracePt t="34842" x="6629400" y="5156200"/>
          <p14:tracePt t="34842" x="6610350" y="5156200"/>
          <p14:tracePt t="34859" x="6553200" y="5156200"/>
          <p14:tracePt t="34875" x="6496050" y="5149850"/>
          <p14:tracePt t="34892" x="6438900" y="5143500"/>
          <p14:tracePt t="34908" x="6369050" y="5124450"/>
          <p14:tracePt t="34925" x="6292850" y="5111750"/>
          <p14:tracePt t="34942" x="6286500" y="5111750"/>
          <p14:tracePt t="35002" x="6280150" y="5105400"/>
          <p14:tracePt t="35018" x="6267450" y="5099050"/>
          <p14:tracePt t="35028" x="6261100" y="5099050"/>
          <p14:tracePt t="35043" x="6248400" y="5092700"/>
          <p14:tracePt t="35044" x="6242050" y="5086350"/>
          <p14:tracePt t="35058" x="6235700" y="5086350"/>
          <p14:tracePt t="35075" x="6210300" y="5086350"/>
          <p14:tracePt t="35092" x="6184900" y="5086350"/>
          <p14:tracePt t="35110" x="6127750" y="5111750"/>
          <p14:tracePt t="35125" x="6064250" y="5149850"/>
          <p14:tracePt t="35142" x="6038850" y="5175250"/>
          <p14:tracePt t="35159" x="6013450" y="5187950"/>
          <p14:tracePt t="35194" x="6007100" y="5187950"/>
          <p14:tracePt t="35202" x="6007100" y="5194300"/>
          <p14:tracePt t="35209" x="5988050" y="5207000"/>
          <p14:tracePt t="35225" x="5981700" y="5213350"/>
          <p14:tracePt t="35242" x="5956300" y="5232400"/>
          <p14:tracePt t="35260" x="5956300" y="5238750"/>
          <p14:tracePt t="35338" x="5962650" y="5207000"/>
          <p14:tracePt t="35346" x="5975350" y="5187950"/>
          <p14:tracePt t="35354" x="5981700" y="5168900"/>
          <p14:tracePt t="35363" x="6013450" y="5099050"/>
          <p14:tracePt t="35376" x="6026150" y="5073650"/>
          <p14:tracePt t="35393" x="6089650" y="4946650"/>
          <p14:tracePt t="35410" x="6165850" y="4762500"/>
          <p14:tracePt t="35427" x="6203950" y="4673600"/>
          <p14:tracePt t="35443" x="6229350" y="4610100"/>
          <p14:tracePt t="35459" x="6242050" y="4572000"/>
          <p14:tracePt t="35476" x="6280150" y="4508500"/>
          <p14:tracePt t="35492" x="6292850" y="4495800"/>
          <p14:tracePt t="35509" x="6292850" y="4483100"/>
          <p14:tracePt t="35555" x="6292850" y="4476750"/>
          <p14:tracePt t="35570" x="6292850" y="4464050"/>
          <p14:tracePt t="35578" x="6292850" y="4457700"/>
          <p14:tracePt t="35595" x="6299200" y="4432300"/>
          <p14:tracePt t="35602" x="6299200" y="4419600"/>
          <p14:tracePt t="35610" x="6299200" y="4387850"/>
          <p14:tracePt t="35634" x="6305550" y="4343400"/>
          <p14:tracePt t="35643" x="6311900" y="4248150"/>
          <p14:tracePt t="35660" x="6311900" y="4197350"/>
          <p14:tracePt t="35676" x="6311900" y="4152900"/>
          <p14:tracePt t="35693" x="6305550" y="4114800"/>
          <p14:tracePt t="35710" x="6305550" y="4108450"/>
          <p14:tracePt t="35726" x="6305550" y="4102100"/>
          <p14:tracePt t="35743" x="6305550" y="4095750"/>
          <p14:tracePt t="35760" x="6305550" y="4089400"/>
          <p14:tracePt t="35777" x="6305550" y="4083050"/>
          <p14:tracePt t="35907" x="6299200" y="4083050"/>
          <p14:tracePt t="35922" x="6299200" y="4076700"/>
          <p14:tracePt t="35978" x="6292850" y="4076700"/>
          <p14:tracePt t="35986" x="6286500" y="4057650"/>
          <p14:tracePt t="35994" x="6286500" y="4051300"/>
          <p14:tracePt t="36018" x="6280150" y="4051300"/>
          <p14:tracePt t="36027" x="6273800" y="4038600"/>
          <p14:tracePt t="36482" x="6267450" y="4038600"/>
          <p14:tracePt t="36530" x="6248400" y="4038600"/>
          <p14:tracePt t="36539" x="6235700" y="4038600"/>
          <p14:tracePt t="36546" x="6229350" y="4038600"/>
          <p14:tracePt t="36554" x="6210300" y="4038600"/>
          <p14:tracePt t="36561" x="6159500" y="4038600"/>
          <p14:tracePt t="36578" x="5988050" y="4006850"/>
          <p14:tracePt t="36595" x="5702300" y="3930650"/>
          <p14:tracePt t="36611" x="5556250" y="3892550"/>
          <p14:tracePt t="36628" x="5372100" y="3848100"/>
          <p14:tracePt t="36645" x="5060950" y="3810000"/>
          <p14:tracePt t="36661" x="4610100" y="3733800"/>
          <p14:tracePt t="36678" x="4362450" y="3670300"/>
          <p14:tracePt t="36697" x="3867150" y="3505200"/>
          <p14:tracePt t="36712" x="3657600" y="3429000"/>
          <p14:tracePt t="36728" x="3486150" y="3359150"/>
          <p14:tracePt t="36745" x="3422650" y="3321050"/>
          <p14:tracePt t="36761" x="3384550" y="3302000"/>
          <p14:tracePt t="36779" x="3378200" y="3289300"/>
          <p14:tracePt t="36795" x="3371850" y="3276600"/>
          <p14:tracePt t="36812" x="3359150" y="3232150"/>
          <p14:tracePt t="36829" x="3352800" y="3200400"/>
          <p14:tracePt t="36845" x="3346450" y="3175000"/>
          <p14:tracePt t="36861" x="3340100" y="3143250"/>
          <p14:tracePt t="36878" x="3340100" y="3105150"/>
          <p14:tracePt t="36895" x="3346450" y="3035300"/>
          <p14:tracePt t="36912" x="3371850" y="2946400"/>
          <p14:tracePt t="36930" x="3441700" y="2774950"/>
          <p14:tracePt t="36945" x="3479800" y="2628900"/>
          <p14:tracePt t="36963" x="3524250" y="2489200"/>
          <p14:tracePt t="36979" x="3575050" y="2324100"/>
          <p14:tracePt t="36995" x="3683000" y="2000250"/>
          <p14:tracePt t="37012" x="3708400" y="1847850"/>
          <p14:tracePt t="37029" x="3714750" y="1714500"/>
          <p14:tracePt t="37045" x="3714750" y="1593850"/>
          <p14:tracePt t="37062" x="3714750" y="1524000"/>
          <p14:tracePt t="37079" x="3708400" y="1460500"/>
          <p14:tracePt t="37095" x="3683000" y="1384300"/>
          <p14:tracePt t="37113" x="3676650" y="1371600"/>
          <p14:tracePt t="37129" x="3670300" y="1365250"/>
          <p14:tracePt t="37145" x="3657600" y="1352550"/>
          <p14:tracePt t="37162" x="3613150" y="1333500"/>
          <p14:tracePt t="37179" x="3511550" y="1301750"/>
          <p14:tracePt t="37196" x="3371850" y="1270000"/>
          <p14:tracePt t="37212" x="3257550" y="1244600"/>
          <p14:tracePt t="37229" x="3143250" y="1219200"/>
          <p14:tracePt t="37246" x="2870200" y="1212850"/>
          <p14:tracePt t="37263" x="2711450" y="1212850"/>
          <p14:tracePt t="37279" x="2533650" y="1270000"/>
          <p14:tracePt t="37296" x="2362200" y="1339850"/>
          <p14:tracePt t="37312" x="2171700" y="1422400"/>
          <p14:tracePt t="37329" x="2070100" y="1460500"/>
          <p14:tracePt t="37346" x="1949450" y="1517650"/>
          <p14:tracePt t="37363" x="1936750" y="1530350"/>
          <p14:tracePt t="37380" x="1930400" y="1530350"/>
          <p14:tracePt t="37396" x="1911350" y="1555750"/>
          <p14:tracePt t="37413" x="1873250" y="1574800"/>
          <p14:tracePt t="37430" x="1803400" y="1631950"/>
          <p14:tracePt t="37446" x="1758950" y="1670050"/>
          <p14:tracePt t="37464" x="1701800" y="1720850"/>
          <p14:tracePt t="37480" x="1670050" y="1765300"/>
          <p14:tracePt t="37496" x="1619250" y="1873250"/>
          <p14:tracePt t="37513" x="1581150" y="1955800"/>
          <p14:tracePt t="37529" x="1543050" y="2051050"/>
          <p14:tracePt t="37546" x="1530350" y="2114550"/>
          <p14:tracePt t="37563" x="1524000" y="2184400"/>
          <p14:tracePt t="37580" x="1524000" y="2241550"/>
          <p14:tracePt t="37596" x="1555750" y="2393950"/>
          <p14:tracePt t="37612" x="1587500" y="2489200"/>
          <p14:tracePt t="37629" x="1606550" y="2559050"/>
          <p14:tracePt t="37646" x="1625600" y="2597150"/>
          <p14:tracePt t="37664" x="1657350" y="2628900"/>
          <p14:tracePt t="37679" x="1670050" y="2647950"/>
          <p14:tracePt t="37696" x="1682750" y="2660650"/>
          <p14:tracePt t="37713" x="1733550" y="2686050"/>
          <p14:tracePt t="37730" x="1803400" y="2724150"/>
          <p14:tracePt t="37746" x="1905000" y="2762250"/>
          <p14:tracePt t="37763" x="2006600" y="2774950"/>
          <p14:tracePt t="37780" x="2089150" y="2794000"/>
          <p14:tracePt t="37796" x="2222500" y="2800350"/>
          <p14:tracePt t="37813" x="2317750" y="2819400"/>
          <p14:tracePt t="37829" x="2362200" y="2825750"/>
          <p14:tracePt t="37846" x="2425700" y="2838450"/>
          <p14:tracePt t="37864" x="2482850" y="2838450"/>
          <p14:tracePt t="37880" x="2628900" y="2794000"/>
          <p14:tracePt t="37897" x="2717800" y="2768600"/>
          <p14:tracePt t="37914" x="2838450" y="2711450"/>
          <p14:tracePt t="37930" x="2927350" y="2692400"/>
          <p14:tracePt t="37947" x="3086100" y="2654300"/>
          <p14:tracePt t="37964" x="3181350" y="2609850"/>
          <p14:tracePt t="37980" x="3232150" y="2578100"/>
          <p14:tracePt t="37997" x="3321050" y="2463800"/>
          <p14:tracePt t="38014" x="3378200" y="2400300"/>
          <p14:tracePt t="38030" x="3460750" y="2292350"/>
          <p14:tracePt t="38047" x="3517900" y="2222500"/>
          <p14:tracePt t="38064" x="3562350" y="2165350"/>
          <p14:tracePt t="38081" x="3606800" y="2082800"/>
          <p14:tracePt t="38097" x="3651250" y="1974850"/>
          <p14:tracePt t="38114" x="3689350" y="1784350"/>
          <p14:tracePt t="38131" x="3708400" y="1720850"/>
          <p14:tracePt t="38148" x="3708400" y="1701800"/>
          <p14:tracePt t="38164" x="3708400" y="1695450"/>
          <p14:tracePt t="38202" x="3702050" y="1670050"/>
          <p14:tracePt t="38214" x="3695700" y="1657350"/>
          <p14:tracePt t="38218" x="3644900" y="1606550"/>
          <p14:tracePt t="38234" x="3568700" y="1530350"/>
          <p14:tracePt t="38250" x="3340100" y="1416050"/>
          <p14:tracePt t="38266" x="3213100" y="1384300"/>
          <p14:tracePt t="38281" x="3079750" y="1365250"/>
          <p14:tracePt t="38298" x="2876550" y="1346200"/>
          <p14:tracePt t="38314" x="2774950" y="1346200"/>
          <p14:tracePt t="38331" x="2724150" y="1346200"/>
          <p14:tracePt t="38347" x="2698750" y="1346200"/>
          <p14:tracePt t="38364" x="2667000" y="1371600"/>
          <p14:tracePt t="38380" x="2654300" y="1377950"/>
          <p14:tracePt t="38397" x="2559050" y="1441450"/>
          <p14:tracePt t="38414" x="2501900" y="1492250"/>
          <p14:tracePt t="38432" x="2393950" y="1555750"/>
          <p14:tracePt t="38448" x="2311400" y="1612900"/>
          <p14:tracePt t="38465" x="2266950" y="1644650"/>
          <p14:tracePt t="38481" x="2197100" y="1708150"/>
          <p14:tracePt t="38499" x="2184400" y="1727200"/>
          <p14:tracePt t="38515" x="2159000" y="1758950"/>
          <p14:tracePt t="38531" x="2127250" y="1803400"/>
          <p14:tracePt t="38549" x="2108200" y="1866900"/>
          <p14:tracePt t="38564" x="2095500" y="1911350"/>
          <p14:tracePt t="38581" x="2095500" y="1943100"/>
          <p14:tracePt t="38598" x="2089150" y="2044700"/>
          <p14:tracePt t="38614" x="2101850" y="2108200"/>
          <p14:tracePt t="38632" x="2133600" y="2190750"/>
          <p14:tracePt t="38648" x="2178050" y="2273300"/>
          <p14:tracePt t="38665" x="2254250" y="2413000"/>
          <p14:tracePt t="38682" x="2324100" y="2508250"/>
          <p14:tracePt t="38699" x="2387600" y="2546350"/>
          <p14:tracePt t="38715" x="2444750" y="2590800"/>
          <p14:tracePt t="38732" x="2482850" y="2609850"/>
          <p14:tracePt t="38749" x="2495550" y="2616200"/>
          <p14:tracePt t="38765" x="2520950" y="2628900"/>
          <p14:tracePt t="38782" x="2533650" y="2635250"/>
          <p14:tracePt t="38798" x="2590800" y="2667000"/>
          <p14:tracePt t="38815" x="2616200" y="2673350"/>
          <p14:tracePt t="38832" x="2692400" y="2692400"/>
          <p14:tracePt t="38849" x="2749550" y="2705100"/>
          <p14:tracePt t="38865" x="2781300" y="2705100"/>
          <p14:tracePt t="38882" x="2819400" y="2711450"/>
          <p14:tracePt t="39050" x="0" y="0"/>
        </p14:tracePtLst>
        <p14:tracePtLst>
          <p14:tracePt t="41500" x="5810250" y="5219700"/>
          <p14:tracePt t="41507" x="5810250" y="5213350"/>
          <p14:tracePt t="41533" x="5816600" y="5207000"/>
          <p14:tracePt t="41603" x="5829300" y="5207000"/>
          <p14:tracePt t="41627" x="5842000" y="5200650"/>
          <p14:tracePt t="41691" x="5854700" y="5200650"/>
          <p14:tracePt t="41715" x="5861050" y="5200650"/>
          <p14:tracePt t="41723" x="5880100" y="5200650"/>
          <p14:tracePt t="41731" x="5899150" y="5194300"/>
          <p14:tracePt t="41739" x="5918200" y="5187950"/>
          <p14:tracePt t="41739" x="5924550" y="5181600"/>
          <p14:tracePt t="41803" x="5930900" y="5175250"/>
          <p14:tracePt t="41819" x="5937250" y="5175250"/>
          <p14:tracePt t="41827" x="5949950" y="5175250"/>
          <p14:tracePt t="41835" x="5956300" y="5162550"/>
          <p14:tracePt t="41854" x="6000750" y="5149850"/>
          <p14:tracePt t="41855" x="6064250" y="5111750"/>
          <p14:tracePt t="41871" x="6102350" y="5092700"/>
          <p14:tracePt t="41887" x="6127750" y="5080000"/>
          <p14:tracePt t="41955" x="6127750" y="5073650"/>
          <p14:tracePt t="41987" x="6134100" y="5073650"/>
          <p14:tracePt t="41995" x="6140450" y="5073650"/>
          <p14:tracePt t="42011" x="6153150" y="5073650"/>
          <p14:tracePt t="42021" x="6159500" y="5067300"/>
          <p14:tracePt t="42021" x="6172200" y="5060950"/>
          <p14:tracePt t="42038" x="6197600" y="5060950"/>
          <p14:tracePt t="42054" x="6229350" y="5060950"/>
          <p14:tracePt t="42072" x="6254750" y="5060950"/>
          <p14:tracePt t="42088" x="6311900" y="5060950"/>
          <p14:tracePt t="42105" x="6432550" y="5041900"/>
          <p14:tracePt t="42121" x="6508750" y="5022850"/>
          <p14:tracePt t="42138" x="6553200" y="5010150"/>
          <p14:tracePt t="42154" x="6578600" y="5003800"/>
          <p14:tracePt t="42171" x="6591300" y="5003800"/>
          <p14:tracePt t="42188" x="6623050" y="4991100"/>
          <p14:tracePt t="42205" x="6711950" y="4965700"/>
          <p14:tracePt t="42221" x="6769100" y="4946650"/>
          <p14:tracePt t="42238" x="6819900" y="4933950"/>
          <p14:tracePt t="42255" x="6858000" y="4908550"/>
          <p14:tracePt t="42271" x="6902450" y="4895850"/>
          <p14:tracePt t="42288" x="6927850" y="4889500"/>
          <p14:tracePt t="42305" x="6991350" y="4870450"/>
          <p14:tracePt t="42321" x="7054850" y="4838700"/>
          <p14:tracePt t="42338" x="7188200" y="4718050"/>
          <p14:tracePt t="42355" x="7232650" y="4692650"/>
          <p14:tracePt t="42372" x="7264400" y="4673600"/>
          <p14:tracePt t="42388" x="7270750" y="4667250"/>
          <p14:tracePt t="42405" x="7289800" y="4660900"/>
          <p14:tracePt t="42422" x="7327900" y="4660900"/>
          <p14:tracePt t="42439" x="7366000" y="4660900"/>
          <p14:tracePt t="42455" x="7480300" y="4654550"/>
          <p14:tracePt t="42473" x="7562850" y="4654550"/>
          <p14:tracePt t="42488" x="7645400" y="4648200"/>
          <p14:tracePt t="42506" x="7715250" y="4648200"/>
          <p14:tracePt t="42522" x="7785100" y="4660900"/>
          <p14:tracePt t="42538" x="7931150" y="4699000"/>
          <p14:tracePt t="42555" x="7975600" y="4699000"/>
          <p14:tracePt t="42573" x="7994650" y="4699000"/>
          <p14:tracePt t="42611" x="8001000" y="4699000"/>
          <p14:tracePt t="42619" x="8020050" y="4705350"/>
          <p14:tracePt t="42627" x="8045450" y="4711700"/>
          <p14:tracePt t="42643" x="8102600" y="4718050"/>
          <p14:tracePt t="42657" x="8197850" y="4724400"/>
          <p14:tracePt t="42672" x="8248650" y="4730750"/>
          <p14:tracePt t="42689" x="8324850" y="4743450"/>
          <p14:tracePt t="42706" x="8413750" y="4749800"/>
          <p14:tracePt t="42722" x="8489950" y="4749800"/>
          <p14:tracePt t="42739" x="8509000" y="4749800"/>
          <p14:tracePt t="42803" x="8515350" y="4749800"/>
          <p14:tracePt t="42814" x="8528050" y="4749800"/>
          <p14:tracePt t="42819" x="8534400" y="4749800"/>
          <p14:tracePt t="42824" x="8566150" y="4743450"/>
          <p14:tracePt t="42842" x="8597900" y="4737100"/>
          <p14:tracePt t="42855" x="8629650" y="4730750"/>
          <p14:tracePt t="42873" x="8661400" y="4724400"/>
          <p14:tracePt t="42889" x="8699500" y="4724400"/>
          <p14:tracePt t="42906" x="8737600" y="4718050"/>
          <p14:tracePt t="42923" x="8775700" y="4699000"/>
          <p14:tracePt t="42939" x="8801100" y="4699000"/>
          <p14:tracePt t="42956" x="8807450" y="4699000"/>
          <p14:tracePt t="43139" x="8813800" y="4692650"/>
          <p14:tracePt t="43168" x="0" y="0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Data Evaluation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828800" y="1752600"/>
            <a:ext cx="6248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219200" y="2057400"/>
            <a:ext cx="678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266700" y="3581400"/>
            <a:ext cx="8610600" cy="1997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1592263" algn="l"/>
                <a:tab pos="2862263" algn="l"/>
                <a:tab pos="4400550" algn="l"/>
                <a:tab pos="6064250" algn="l"/>
              </a:tabLst>
            </a:pPr>
            <a:r>
              <a:rPr lang="en-US" sz="1800" dirty="0">
                <a:cs typeface="Times" charset="0"/>
              </a:rPr>
              <a:t>Evaluation of absorbance and kinetic data for 111Py12 and 111Py14 with uranium at pH 4.  The concentration of ligand and uranium is 50x10</a:t>
            </a:r>
            <a:r>
              <a:rPr lang="en-US" sz="1800" baseline="30000" dirty="0">
                <a:cs typeface="Times" charset="0"/>
              </a:rPr>
              <a:t>-6</a:t>
            </a:r>
            <a:r>
              <a:rPr lang="en-US" sz="1800" dirty="0">
                <a:cs typeface="Times" charset="0"/>
              </a:rPr>
              <a:t> mol/L.</a:t>
            </a:r>
            <a:endParaRPr lang="en-US" dirty="0">
              <a:cs typeface="Times" charset="0"/>
            </a:endParaRPr>
          </a:p>
          <a:p>
            <a:pPr>
              <a:tabLst>
                <a:tab pos="1592263" algn="l"/>
                <a:tab pos="2862263" algn="l"/>
                <a:tab pos="4400550" algn="l"/>
                <a:tab pos="6064250" algn="l"/>
              </a:tabLst>
            </a:pPr>
            <a:r>
              <a:rPr lang="en-US" sz="2000" dirty="0">
                <a:cs typeface="Times" charset="0"/>
              </a:rPr>
              <a:t>Ligand	Abs</a:t>
            </a:r>
            <a:r>
              <a:rPr lang="en-US" sz="2000" baseline="-25000" dirty="0">
                <a:cs typeface="Times" charset="0"/>
              </a:rPr>
              <a:t>o</a:t>
            </a:r>
            <a:r>
              <a:rPr lang="en-US" sz="2000" baseline="30000" dirty="0">
                <a:cs typeface="Times" charset="0"/>
              </a:rPr>
              <a:t>	</a:t>
            </a:r>
            <a:r>
              <a:rPr lang="en-US" sz="2000" dirty="0">
                <a:cs typeface="Times" charset="0"/>
              </a:rPr>
              <a:t>∆Abs</a:t>
            </a:r>
            <a:r>
              <a:rPr lang="en-US" sz="2000" baseline="-25000" dirty="0">
                <a:cs typeface="Times" charset="0"/>
              </a:rPr>
              <a:t>eq</a:t>
            </a:r>
            <a:r>
              <a:rPr lang="en-US" sz="2000" baseline="30000" dirty="0">
                <a:cs typeface="Times" charset="0"/>
              </a:rPr>
              <a:t>	</a:t>
            </a:r>
            <a:r>
              <a:rPr lang="en-US" sz="2000" dirty="0">
                <a:cs typeface="Times" charset="0"/>
              </a:rPr>
              <a:t>k (min</a:t>
            </a:r>
            <a:r>
              <a:rPr lang="en-US" sz="2000" baseline="30000" dirty="0">
                <a:cs typeface="Times" charset="0"/>
              </a:rPr>
              <a:t>-1</a:t>
            </a:r>
            <a:r>
              <a:rPr lang="en-US" sz="2000" dirty="0">
                <a:cs typeface="Times" charset="0"/>
              </a:rPr>
              <a:t>)	95% Equilibrium</a:t>
            </a:r>
          </a:p>
          <a:p>
            <a:pPr>
              <a:tabLst>
                <a:tab pos="1592263" algn="l"/>
                <a:tab pos="2862263" algn="l"/>
                <a:tab pos="4400550" algn="l"/>
                <a:tab pos="6064250" algn="l"/>
              </a:tabLst>
            </a:pPr>
            <a:r>
              <a:rPr lang="en-US" sz="2000" dirty="0">
                <a:cs typeface="Times" charset="0"/>
              </a:rPr>
              <a:t>				Time (min)	</a:t>
            </a:r>
          </a:p>
          <a:p>
            <a:pPr>
              <a:tabLst>
                <a:tab pos="1592263" algn="l"/>
                <a:tab pos="2862263" algn="l"/>
                <a:tab pos="4400550" algn="l"/>
                <a:tab pos="6064250" algn="l"/>
              </a:tabLst>
            </a:pPr>
            <a:r>
              <a:rPr lang="en-US" sz="2000" dirty="0">
                <a:cs typeface="Times" charset="0"/>
              </a:rPr>
              <a:t>111Py12	7.86±0.82	5.66±1.28	4.65±0.47x10</a:t>
            </a:r>
            <a:r>
              <a:rPr lang="en-US" sz="2000" baseline="30000" dirty="0">
                <a:cs typeface="Times" charset="0"/>
              </a:rPr>
              <a:t>-5</a:t>
            </a:r>
            <a:r>
              <a:rPr lang="en-US" sz="2000" dirty="0">
                <a:cs typeface="Times" charset="0"/>
              </a:rPr>
              <a:t>	6.44±0.65x10</a:t>
            </a:r>
            <a:r>
              <a:rPr lang="en-US" sz="2000" baseline="30000" dirty="0">
                <a:cs typeface="Times" charset="0"/>
              </a:rPr>
              <a:t>4	</a:t>
            </a:r>
            <a:endParaRPr lang="en-US" sz="2000" dirty="0">
              <a:cs typeface="Times" charset="0"/>
            </a:endParaRPr>
          </a:p>
          <a:p>
            <a:pPr>
              <a:tabLst>
                <a:tab pos="1592263" algn="l"/>
                <a:tab pos="2862263" algn="l"/>
                <a:tab pos="4400550" algn="l"/>
                <a:tab pos="6064250" algn="l"/>
              </a:tabLst>
            </a:pPr>
            <a:r>
              <a:rPr lang="en-US" sz="2000" dirty="0">
                <a:cs typeface="Times" charset="0"/>
              </a:rPr>
              <a:t>111Py14	4.82±1.70	7.06±5.76	4.24±0.80x10</a:t>
            </a:r>
            <a:r>
              <a:rPr lang="en-US" sz="2000" baseline="30000" dirty="0">
                <a:cs typeface="Times" charset="0"/>
              </a:rPr>
              <a:t>-5	</a:t>
            </a:r>
            <a:r>
              <a:rPr lang="en-US" sz="2000" dirty="0">
                <a:cs typeface="Times" charset="0"/>
              </a:rPr>
              <a:t>7.07±1.33x10</a:t>
            </a:r>
            <a:r>
              <a:rPr lang="en-US" sz="2000" baseline="30000" dirty="0">
                <a:cs typeface="Times" charset="0"/>
              </a:rPr>
              <a:t>4</a:t>
            </a:r>
            <a:r>
              <a:rPr lang="en-US" dirty="0">
                <a:cs typeface="Times" charset="0"/>
              </a:rPr>
              <a:t>	</a:t>
            </a:r>
            <a:endParaRPr lang="en-US" dirty="0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2028825" y="2057400"/>
          <a:ext cx="5086350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6" imgW="2400300" imgH="571500" progId="Equation.3">
                  <p:embed/>
                </p:oleObj>
              </mc:Choice>
              <mc:Fallback>
                <p:oleObj name="Equation" r:id="rId6" imgW="2400300" imgH="571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25" y="2057400"/>
                        <a:ext cx="5086350" cy="1211263"/>
                      </a:xfrm>
                      <a:prstGeom prst="rect">
                        <a:avLst/>
                      </a:prstGeom>
                      <a:solidFill>
                        <a:srgbClr val="B8CCF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981200" y="1295400"/>
            <a:ext cx="5181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Evaluation of change in absorbance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43"/>
    </mc:Choice>
    <mc:Fallback xmlns="">
      <p:transition spd="slow" advTm="58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574" x="2413000" y="2933700"/>
          <p14:tracePt t="2783" x="2419350" y="2933700"/>
          <p14:tracePt t="2799" x="2425700" y="2921000"/>
          <p14:tracePt t="2815" x="2432050" y="2914650"/>
          <p14:tracePt t="2839" x="2444750" y="2914650"/>
          <p14:tracePt t="2975" x="2432050" y="2952750"/>
          <p14:tracePt t="2983" x="2432050" y="2971800"/>
          <p14:tracePt t="2991" x="2425700" y="2990850"/>
          <p14:tracePt t="2999" x="2413000" y="3041650"/>
          <p14:tracePt t="3007" x="2406650" y="3079750"/>
          <p14:tracePt t="3023" x="2400300" y="3111500"/>
          <p14:tracePt t="3041" x="2387600" y="3124200"/>
          <p14:tracePt t="3057" x="2374900" y="3136900"/>
          <p14:tracePt t="3073" x="2374900" y="3149600"/>
          <p14:tracePt t="3090" x="2368550" y="3155950"/>
          <p14:tracePt t="3107" x="2355850" y="3168650"/>
          <p14:tracePt t="3124" x="2343150" y="3181350"/>
          <p14:tracePt t="3140" x="2336800" y="3187700"/>
          <p14:tracePt t="3157" x="2324100" y="3187700"/>
          <p14:tracePt t="3303" x="2324100" y="3149600"/>
          <p14:tracePt t="3316" x="2324100" y="3136900"/>
          <p14:tracePt t="3318" x="2330450" y="3124200"/>
          <p14:tracePt t="3326" x="2343150" y="3092450"/>
          <p14:tracePt t="3343" x="2368550" y="3073400"/>
          <p14:tracePt t="3358" x="2406650" y="3016250"/>
          <p14:tracePt t="3374" x="2482850" y="2914650"/>
          <p14:tracePt t="3390" x="2578100" y="2711450"/>
          <p14:tracePt t="3407" x="2597150" y="2667000"/>
          <p14:tracePt t="3423" x="2609850" y="2641600"/>
          <p14:tracePt t="3440" x="2609850" y="2635250"/>
          <p14:tracePt t="3457" x="2609850" y="2622550"/>
          <p14:tracePt t="3495" x="2616200" y="2616200"/>
          <p14:tracePt t="3502" x="2616200" y="2609850"/>
          <p14:tracePt t="3511" x="2622550" y="2603500"/>
          <p14:tracePt t="3583" x="2635250" y="2616200"/>
          <p14:tracePt t="3599" x="2692400" y="2705100"/>
          <p14:tracePt t="3607" x="2736850" y="2755900"/>
          <p14:tracePt t="3615" x="2844800" y="2844800"/>
          <p14:tracePt t="3630" x="2952750" y="2895600"/>
          <p14:tracePt t="3647" x="2990850" y="2914650"/>
          <p14:tracePt t="3657" x="3054350" y="2927350"/>
          <p14:tracePt t="3674" x="3060700" y="2927350"/>
          <p14:tracePt t="3719" x="3067050" y="2927350"/>
          <p14:tracePt t="3727" x="3079750" y="2921000"/>
          <p14:tracePt t="3735" x="3086100" y="2908300"/>
          <p14:tracePt t="3742" x="3136900" y="2838450"/>
          <p14:tracePt t="3758" x="3187700" y="2755900"/>
          <p14:tracePt t="3774" x="3238500" y="2641600"/>
          <p14:tracePt t="3791" x="3251200" y="2584450"/>
          <p14:tracePt t="3808" x="3251200" y="2501900"/>
          <p14:tracePt t="3825" x="3251200" y="2438400"/>
          <p14:tracePt t="3841" x="3244850" y="2393950"/>
          <p14:tracePt t="3858" x="3200400" y="2266950"/>
          <p14:tracePt t="3874" x="3194050" y="2241550"/>
          <p14:tracePt t="3890" x="3175000" y="2235200"/>
          <p14:tracePt t="3908" x="3124200" y="2209800"/>
          <p14:tracePt t="3925" x="2971800" y="2203450"/>
          <p14:tracePt t="3941" x="2863850" y="2190750"/>
          <p14:tracePt t="3957" x="2749550" y="2203450"/>
          <p14:tracePt t="3974" x="2673350" y="2209800"/>
          <p14:tracePt t="3991" x="2609850" y="2228850"/>
          <p14:tracePt t="4008" x="2565400" y="2241550"/>
          <p14:tracePt t="4025" x="2438400" y="2286000"/>
          <p14:tracePt t="4041" x="2413000" y="2292350"/>
          <p14:tracePt t="4057" x="2311400" y="2336800"/>
          <p14:tracePt t="4074" x="2254250" y="2362200"/>
          <p14:tracePt t="4091" x="2184400" y="2393950"/>
          <p14:tracePt t="4107" x="2114550" y="2457450"/>
          <p14:tracePt t="4124" x="2051050" y="2552700"/>
          <p14:tracePt t="4141" x="2012950" y="2635250"/>
          <p14:tracePt t="4157" x="1936750" y="2794000"/>
          <p14:tracePt t="4175" x="1911350" y="2863850"/>
          <p14:tracePt t="4192" x="1905000" y="2927350"/>
          <p14:tracePt t="4208" x="1905000" y="2946400"/>
          <p14:tracePt t="4225" x="1905000" y="2978150"/>
          <p14:tracePt t="4242" x="1911350" y="2990850"/>
          <p14:tracePt t="4259" x="1936750" y="3022600"/>
          <p14:tracePt t="4275" x="1955800" y="3028950"/>
          <p14:tracePt t="4292" x="2019300" y="3035300"/>
          <p14:tracePt t="4308" x="2120900" y="3054350"/>
          <p14:tracePt t="4325" x="2286000" y="3086100"/>
          <p14:tracePt t="4342" x="2724150" y="3168650"/>
          <p14:tracePt t="4358" x="3028950" y="3200400"/>
          <p14:tracePt t="4375" x="3225800" y="3200400"/>
          <p14:tracePt t="4392" x="3359150" y="3143250"/>
          <p14:tracePt t="4408" x="3403600" y="3098800"/>
          <p14:tracePt t="4426" x="3422650" y="3054350"/>
          <p14:tracePt t="4442" x="3422650" y="3048000"/>
          <p14:tracePt t="4459" x="3422650" y="2971800"/>
          <p14:tracePt t="4475" x="3409950" y="2895600"/>
          <p14:tracePt t="4493" x="3397250" y="2857500"/>
          <p14:tracePt t="4510" x="3371850" y="2819400"/>
          <p14:tracePt t="4526" x="3282950" y="2692400"/>
          <p14:tracePt t="4543" x="3200400" y="2622550"/>
          <p14:tracePt t="4559" x="3124200" y="2559050"/>
          <p14:tracePt t="4575" x="3060700" y="2520950"/>
          <p14:tracePt t="4592" x="2882900" y="2444750"/>
          <p14:tracePt t="4609" x="2749550" y="2413000"/>
          <p14:tracePt t="4626" x="2616200" y="2413000"/>
          <p14:tracePt t="4643" x="2527300" y="2393950"/>
          <p14:tracePt t="4659" x="2298700" y="2387600"/>
          <p14:tracePt t="4675" x="2114550" y="2387600"/>
          <p14:tracePt t="4692" x="2012950" y="2387600"/>
          <p14:tracePt t="4709" x="1898650" y="2400300"/>
          <p14:tracePt t="4727" x="1866900" y="2400300"/>
          <p14:tracePt t="4742" x="1816100" y="2425700"/>
          <p14:tracePt t="4760" x="1790700" y="2451100"/>
          <p14:tracePt t="4776" x="1733550" y="2527300"/>
          <p14:tracePt t="4793" x="1701800" y="2590800"/>
          <p14:tracePt t="4809" x="1689100" y="2692400"/>
          <p14:tracePt t="4826" x="1682750" y="2774950"/>
          <p14:tracePt t="4843" x="1682750" y="2819400"/>
          <p14:tracePt t="4859" x="1682750" y="2921000"/>
          <p14:tracePt t="4876" x="1708150" y="2965450"/>
          <p14:tracePt t="4893" x="1733550" y="3003550"/>
          <p14:tracePt t="4909" x="1771650" y="3041650"/>
          <p14:tracePt t="4926" x="1860550" y="3098800"/>
          <p14:tracePt t="4943" x="1974850" y="3124200"/>
          <p14:tracePt t="4959" x="2108200" y="3136900"/>
          <p14:tracePt t="4977" x="2362200" y="3168650"/>
          <p14:tracePt t="4993" x="2520950" y="3187700"/>
          <p14:tracePt t="5010" x="2641600" y="3187700"/>
          <p14:tracePt t="5028" x="2743200" y="3162300"/>
          <p14:tracePt t="5043" x="2781300" y="3136900"/>
          <p14:tracePt t="5060" x="2882900" y="3035300"/>
          <p14:tracePt t="5076" x="2952750" y="2921000"/>
          <p14:tracePt t="5092" x="2997200" y="2844800"/>
          <p14:tracePt t="5109" x="3048000" y="2736850"/>
          <p14:tracePt t="5126" x="3073400" y="2609850"/>
          <p14:tracePt t="5143" x="3086100" y="2489200"/>
          <p14:tracePt t="5160" x="3073400" y="2387600"/>
          <p14:tracePt t="5177" x="3067050" y="2330450"/>
          <p14:tracePt t="5193" x="3060700" y="2286000"/>
          <p14:tracePt t="5210" x="3054350" y="2273300"/>
          <p14:tracePt t="5227" x="3035300" y="2241550"/>
          <p14:tracePt t="5245" x="3022600" y="2241550"/>
          <p14:tracePt t="5262" x="2959100" y="2178050"/>
          <p14:tracePt t="5277" x="2933700" y="2159000"/>
          <p14:tracePt t="5293" x="2895600" y="2139950"/>
          <p14:tracePt t="5310" x="2806700" y="2114550"/>
          <p14:tracePt t="5327" x="2705100" y="2101850"/>
          <p14:tracePt t="5343" x="2597150" y="2101850"/>
          <p14:tracePt t="5360" x="2381250" y="2146300"/>
          <p14:tracePt t="5376" x="2292350" y="2203450"/>
          <p14:tracePt t="5393" x="2190750" y="2298700"/>
          <p14:tracePt t="5410" x="2108200" y="2425700"/>
          <p14:tracePt t="5427" x="2019300" y="2565400"/>
          <p14:tracePt t="5443" x="1974850" y="2654300"/>
          <p14:tracePt t="5460" x="1905000" y="2794000"/>
          <p14:tracePt t="5477" x="1892300" y="2901950"/>
          <p14:tracePt t="5495" x="1892300" y="2940050"/>
          <p14:tracePt t="5511" x="1905000" y="2984500"/>
          <p14:tracePt t="5527" x="1917700" y="3035300"/>
          <p14:tracePt t="5544" x="1930400" y="3111500"/>
          <p14:tracePt t="5560" x="1955800" y="3194050"/>
          <p14:tracePt t="5577" x="1974850" y="3257550"/>
          <p14:tracePt t="5594" x="1993900" y="3308350"/>
          <p14:tracePt t="5610" x="2000250" y="3333750"/>
          <p14:tracePt t="5628" x="2006600" y="3340100"/>
          <p14:tracePt t="5663" x="2012950" y="3359150"/>
          <p14:tracePt t="5677" x="2025650" y="3371850"/>
          <p14:tracePt t="5679" x="2032000" y="3384550"/>
          <p14:tracePt t="5695" x="2032000" y="3390900"/>
          <p14:tracePt t="5878" x="2044700" y="3390900"/>
          <p14:tracePt t="5887" x="2051050" y="3384550"/>
          <p14:tracePt t="5894" x="2063750" y="3352800"/>
          <p14:tracePt t="5895" x="2076450" y="3321050"/>
          <p14:tracePt t="5911" x="2095500" y="3295650"/>
          <p14:tracePt t="5927" x="2095500" y="3289300"/>
          <p14:tracePt t="5945" x="2120900" y="3257550"/>
          <p14:tracePt t="5966" x="2133600" y="3213100"/>
          <p14:tracePt t="5983" x="2139950" y="3175000"/>
          <p14:tracePt t="5994" x="2139950" y="3162300"/>
          <p14:tracePt t="6010" x="2146300" y="3143250"/>
          <p14:tracePt t="6028" x="2152650" y="3130550"/>
          <p14:tracePt t="6044" x="2152650" y="3105150"/>
          <p14:tracePt t="6061" x="2159000" y="2952750"/>
          <p14:tracePt t="6079" x="2165350" y="2914650"/>
          <p14:tracePt t="6095" x="2171700" y="2857500"/>
          <p14:tracePt t="6112" x="2171700" y="2787650"/>
          <p14:tracePt t="6128" x="2178050" y="2673350"/>
          <p14:tracePt t="6145" x="2178050" y="2489200"/>
          <p14:tracePt t="6162" x="2190750" y="2387600"/>
          <p14:tracePt t="6178" x="2197100" y="2330450"/>
          <p14:tracePt t="6195" x="2203450" y="2298700"/>
          <p14:tracePt t="6211" x="2203450" y="2260600"/>
          <p14:tracePt t="6229" x="2203450" y="2159000"/>
          <p14:tracePt t="6262" x="2203450" y="2108200"/>
          <p14:tracePt t="6263" x="2203450" y="2095500"/>
          <p14:tracePt t="6278" x="2203450" y="2070100"/>
          <p14:tracePt t="6295" x="2203450" y="2063750"/>
          <p14:tracePt t="6311" x="2203450" y="2057400"/>
          <p14:tracePt t="6391" x="2197100" y="2127250"/>
          <p14:tracePt t="6404" x="2197100" y="2152650"/>
          <p14:tracePt t="6407" x="2190750" y="2209800"/>
          <p14:tracePt t="6415" x="2171700" y="2387600"/>
          <p14:tracePt t="6432" x="2165350" y="2584450"/>
          <p14:tracePt t="6446" x="2152650" y="2692400"/>
          <p14:tracePt t="6463" x="2127250" y="3105150"/>
          <p14:tracePt t="6480" x="2120900" y="3175000"/>
          <p14:tracePt t="6497" x="2120900" y="3200400"/>
          <p14:tracePt t="6535" x="2114550" y="3206750"/>
          <p14:tracePt t="6551" x="2114550" y="3213100"/>
          <p14:tracePt t="6631" x="2114550" y="3181350"/>
          <p14:tracePt t="6639" x="2114550" y="3155950"/>
          <p14:tracePt t="6655" x="2114550" y="3111500"/>
          <p14:tracePt t="6664" x="2133600" y="2984500"/>
          <p14:tracePt t="6672" x="2133600" y="2933700"/>
          <p14:tracePt t="6687" x="2159000" y="2768600"/>
          <p14:tracePt t="6701" x="2178050" y="2628900"/>
          <p14:tracePt t="6713" x="2197100" y="2463800"/>
          <p14:tracePt t="6730" x="2203450" y="2311400"/>
          <p14:tracePt t="6746" x="2209800" y="2209800"/>
          <p14:tracePt t="6763" x="2216150" y="2159000"/>
          <p14:tracePt t="6780" x="2216150" y="2146300"/>
          <p14:tracePt t="6797" x="2216150" y="2139950"/>
          <p14:tracePt t="6912" x="2209800" y="2178050"/>
          <p14:tracePt t="6919" x="2184400" y="2254250"/>
          <p14:tracePt t="6930" x="2178050" y="2279650"/>
          <p14:tracePt t="6935" x="2152650" y="2400300"/>
          <p14:tracePt t="6951" x="2146300" y="2546350"/>
          <p14:tracePt t="6967" x="2133600" y="2686050"/>
          <p14:tracePt t="6981" x="2127250" y="2806700"/>
          <p14:tracePt t="6997" x="2127250" y="2876550"/>
          <p14:tracePt t="7013" x="2127250" y="2901950"/>
          <p14:tracePt t="7407" x="2133600" y="2901950"/>
          <p14:tracePt t="7424" x="2139950" y="2870200"/>
          <p14:tracePt t="7431" x="2146300" y="2857500"/>
          <p14:tracePt t="7432" x="2171700" y="2813050"/>
          <p14:tracePt t="7448" x="2184400" y="2794000"/>
          <p14:tracePt t="7464" x="2209800" y="2730500"/>
          <p14:tracePt t="7481" x="2228850" y="2692400"/>
          <p14:tracePt t="7497" x="2266950" y="2571750"/>
          <p14:tracePt t="7514" x="2286000" y="2508250"/>
          <p14:tracePt t="7531" x="2292350" y="2470150"/>
          <p14:tracePt t="7547" x="2305050" y="2451100"/>
          <p14:tracePt t="7564" x="2305050" y="2438400"/>
          <p14:tracePt t="7640" x="2305050" y="2444750"/>
          <p14:tracePt t="7647" x="2317750" y="2495550"/>
          <p14:tracePt t="7655" x="2330450" y="2552700"/>
          <p14:tracePt t="7671" x="2400300" y="2806700"/>
          <p14:tracePt t="7687" x="2444750" y="2990850"/>
          <p14:tracePt t="7698" x="2514600" y="3149600"/>
          <p14:tracePt t="7715" x="2540000" y="3181350"/>
          <p14:tracePt t="7732" x="2546350" y="3187700"/>
          <p14:tracePt t="7840" x="2552700" y="3187700"/>
          <p14:tracePt t="7847" x="2565400" y="3187700"/>
          <p14:tracePt t="7911" x="2578100" y="3181350"/>
          <p14:tracePt t="7919" x="2590800" y="3181350"/>
          <p14:tracePt t="7932" x="2597150" y="3168650"/>
          <p14:tracePt t="7935" x="2616200" y="3168650"/>
          <p14:tracePt t="7951" x="2628900" y="3168650"/>
          <p14:tracePt t="7984" x="2641600" y="3162300"/>
          <p14:tracePt t="8007" x="2647950" y="3155950"/>
          <p14:tracePt t="8015" x="2667000" y="3155950"/>
          <p14:tracePt t="8031" x="2698750" y="3149600"/>
          <p14:tracePt t="8049" x="2705100" y="3149600"/>
          <p14:tracePt t="8079" x="2711450" y="3143250"/>
          <p14:tracePt t="8090" x="2711450" y="3124200"/>
          <p14:tracePt t="8091" x="2711450" y="3098800"/>
          <p14:tracePt t="8103" x="2711450" y="3041650"/>
          <p14:tracePt t="8119" x="2711450" y="2990850"/>
          <p14:tracePt t="8135" x="2698750" y="2940050"/>
          <p14:tracePt t="8135" x="2692400" y="2933700"/>
          <p14:tracePt t="8151" x="2692400" y="2914650"/>
          <p14:tracePt t="8165" x="2667000" y="2832100"/>
          <p14:tracePt t="8182" x="2628900" y="2749550"/>
          <p14:tracePt t="8199" x="2603500" y="2679700"/>
          <p14:tracePt t="8216" x="2590800" y="2673350"/>
          <p14:tracePt t="8232" x="2590800" y="2660650"/>
          <p14:tracePt t="8250" x="2590800" y="2654300"/>
          <p14:tracePt t="8266" x="2559050" y="2590800"/>
          <p14:tracePt t="8282" x="2546350" y="2565400"/>
          <p14:tracePt t="8299" x="2540000" y="2540000"/>
          <p14:tracePt t="8315" x="2540000" y="2527300"/>
          <p14:tracePt t="8332" x="2533650" y="2520950"/>
          <p14:tracePt t="8349" x="2527300" y="2495550"/>
          <p14:tracePt t="8367" x="2527300" y="2489200"/>
          <p14:tracePt t="8455" x="2527300" y="2495550"/>
          <p14:tracePt t="8463" x="2533650" y="2546350"/>
          <p14:tracePt t="8471" x="2559050" y="2609850"/>
          <p14:tracePt t="8483" x="2578100" y="2692400"/>
          <p14:tracePt t="8517" x="2590800" y="2736850"/>
          <p14:tracePt t="8533" x="2616200" y="2800350"/>
          <p14:tracePt t="8534" x="2622550" y="2857500"/>
          <p14:tracePt t="8549" x="2641600" y="2921000"/>
          <p14:tracePt t="8566" x="2654300" y="2965450"/>
          <p14:tracePt t="8583" x="2660650" y="2984500"/>
          <p14:tracePt t="8600" x="2673350" y="3003550"/>
          <p14:tracePt t="8616" x="2679700" y="3016250"/>
          <p14:tracePt t="8711" x="2692400" y="3016250"/>
          <p14:tracePt t="8735" x="2698750" y="3022600"/>
          <p14:tracePt t="8743" x="2755900" y="3022600"/>
          <p14:tracePt t="8751" x="2762250" y="3022600"/>
          <p14:tracePt t="8759" x="2787650" y="3022600"/>
          <p14:tracePt t="8767" x="2870200" y="3022600"/>
          <p14:tracePt t="8784" x="2895600" y="3022600"/>
          <p14:tracePt t="8800" x="2997200" y="3028950"/>
          <p14:tracePt t="8817" x="3073400" y="3028950"/>
          <p14:tracePt t="8833" x="3168650" y="3028950"/>
          <p14:tracePt t="8850" x="3333750" y="3016250"/>
          <p14:tracePt t="8866" x="3454400" y="3009900"/>
          <p14:tracePt t="8884" x="3556000" y="3009900"/>
          <p14:tracePt t="8900" x="3638550" y="3022600"/>
          <p14:tracePt t="8918" x="3657600" y="3022600"/>
          <p14:tracePt t="8934" x="3663950" y="3028950"/>
          <p14:tracePt t="8950" x="3663950" y="3041650"/>
          <p14:tracePt t="8967" x="3683000" y="3092450"/>
          <p14:tracePt t="8984" x="3702050" y="3143250"/>
          <p14:tracePt t="9000" x="3714750" y="3194050"/>
          <p14:tracePt t="9017" x="3714750" y="3213100"/>
          <p14:tracePt t="9055" x="3721100" y="3219450"/>
          <p14:tracePt t="9056" x="3721100" y="3232150"/>
          <p14:tracePt t="9278" x="3721100" y="3206750"/>
          <p14:tracePt t="9291" x="3721100" y="3194050"/>
          <p14:tracePt t="9294" x="3721100" y="3187700"/>
          <p14:tracePt t="9302" x="3721100" y="3175000"/>
          <p14:tracePt t="9318" x="3733800" y="3155950"/>
          <p14:tracePt t="9334" x="3759200" y="3124200"/>
          <p14:tracePt t="9350" x="3987800" y="2940050"/>
          <p14:tracePt t="9367" x="4108450" y="2819400"/>
          <p14:tracePt t="9383" x="4210050" y="2717800"/>
          <p14:tracePt t="9400" x="4298950" y="2635250"/>
          <p14:tracePt t="9417" x="4400550" y="2552700"/>
          <p14:tracePt t="9433" x="4470400" y="2501900"/>
          <p14:tracePt t="9450" x="4533900" y="2425700"/>
          <p14:tracePt t="9467" x="4565650" y="2393950"/>
          <p14:tracePt t="9483" x="4565650" y="2355850"/>
          <p14:tracePt t="9501" x="4572000" y="2343150"/>
          <p14:tracePt t="9517" x="4572000" y="2324100"/>
          <p14:tracePt t="9534" x="4572000" y="2279650"/>
          <p14:tracePt t="9550" x="4572000" y="2273300"/>
          <p14:tracePt t="9567" x="4565650" y="2260600"/>
          <p14:tracePt t="9584" x="4546600" y="2247900"/>
          <p14:tracePt t="9600" x="4489450" y="2209800"/>
          <p14:tracePt t="9617" x="4406900" y="2152650"/>
          <p14:tracePt t="9633" x="4267200" y="2101850"/>
          <p14:tracePt t="9650" x="4222750" y="2089150"/>
          <p14:tracePt t="9666" x="3867150" y="2006600"/>
          <p14:tracePt t="9684" x="3702050" y="1968500"/>
          <p14:tracePt t="9700" x="3460750" y="1949450"/>
          <p14:tracePt t="9717" x="3384550" y="1962150"/>
          <p14:tracePt t="9735" x="3359150" y="1981200"/>
          <p14:tracePt t="9751" x="3321050" y="2012950"/>
          <p14:tracePt t="9767" x="3270250" y="2051050"/>
          <p14:tracePt t="9784" x="3213100" y="2120900"/>
          <p14:tracePt t="9801" x="3136900" y="2228850"/>
          <p14:tracePt t="9818" x="3105150" y="2292350"/>
          <p14:tracePt t="9834" x="3092450" y="2343150"/>
          <p14:tracePt t="9851" x="3086100" y="2381250"/>
          <p14:tracePt t="9868" x="3067050" y="2514600"/>
          <p14:tracePt t="9884" x="3067050" y="2590800"/>
          <p14:tracePt t="9901" x="3079750" y="2851150"/>
          <p14:tracePt t="9919" x="3086100" y="2908300"/>
          <p14:tracePt t="9933" x="3098800" y="2990850"/>
          <p14:tracePt t="9950" x="3111500" y="3028950"/>
          <p14:tracePt t="9967" x="3136900" y="3060700"/>
          <p14:tracePt t="9984" x="3181350" y="3105150"/>
          <p14:tracePt t="10002" x="3219450" y="3136900"/>
          <p14:tracePt t="10017" x="3270250" y="3181350"/>
          <p14:tracePt t="10034" x="3314700" y="3200400"/>
          <p14:tracePt t="10051" x="3340100" y="3213100"/>
          <p14:tracePt t="10068" x="3441700" y="3225800"/>
          <p14:tracePt t="10085" x="3486150" y="3225800"/>
          <p14:tracePt t="10102" x="3644900" y="3149600"/>
          <p14:tracePt t="10118" x="3816350" y="3073400"/>
          <p14:tracePt t="10135" x="3911600" y="3041650"/>
          <p14:tracePt t="10151" x="4057650" y="2990850"/>
          <p14:tracePt t="10169" x="4197350" y="2927350"/>
          <p14:tracePt t="10185" x="4273550" y="2838450"/>
          <p14:tracePt t="10201" x="4279900" y="2819400"/>
          <p14:tracePt t="10218" x="4286250" y="2781300"/>
          <p14:tracePt t="10235" x="4292600" y="2736850"/>
          <p14:tracePt t="10251" x="4292600" y="2730500"/>
          <p14:tracePt t="10268" x="4292600" y="2705100"/>
          <p14:tracePt t="10285" x="4292600" y="2698750"/>
          <p14:tracePt t="10359" x="4286250" y="2698750"/>
          <p14:tracePt t="10374" x="4279900" y="2698750"/>
          <p14:tracePt t="10382" x="4267200" y="2698750"/>
          <p14:tracePt t="10390" x="4241800" y="2698750"/>
          <p14:tracePt t="10402" x="4178300" y="2717800"/>
          <p14:tracePt t="10419" x="4121150" y="2749550"/>
          <p14:tracePt t="10435" x="4057650" y="2794000"/>
          <p14:tracePt t="10451" x="4006850" y="2825750"/>
          <p14:tracePt t="10469" x="3879850" y="2940050"/>
          <p14:tracePt t="10485" x="3835400" y="2984500"/>
          <p14:tracePt t="10503" x="3822700" y="2997200"/>
          <p14:tracePt t="10518" x="3816350" y="3009900"/>
          <p14:tracePt t="10536" x="3816350" y="3048000"/>
          <p14:tracePt t="10552" x="3810000" y="3079750"/>
          <p14:tracePt t="10568" x="3810000" y="3143250"/>
          <p14:tracePt t="10585" x="3810000" y="3187700"/>
          <p14:tracePt t="10602" x="3829050" y="3244850"/>
          <p14:tracePt t="10619" x="3867150" y="3333750"/>
          <p14:tracePt t="10635" x="3917950" y="3416300"/>
          <p14:tracePt t="10652" x="3956050" y="3479800"/>
          <p14:tracePt t="10669" x="4146550" y="3663950"/>
          <p14:tracePt t="10685" x="4197350" y="3670300"/>
          <p14:tracePt t="10703" x="4229100" y="3683000"/>
          <p14:tracePt t="10719" x="4267200" y="3683000"/>
          <p14:tracePt t="10736" x="4337050" y="3689350"/>
          <p14:tracePt t="10753" x="4546600" y="3702050"/>
          <p14:tracePt t="10769" x="4648200" y="3702050"/>
          <p14:tracePt t="10786" x="4679950" y="3702050"/>
          <p14:tracePt t="10802" x="4724400" y="3683000"/>
          <p14:tracePt t="10820" x="4762500" y="3657600"/>
          <p14:tracePt t="10835" x="4832350" y="3613150"/>
          <p14:tracePt t="10852" x="4851400" y="3594100"/>
          <p14:tracePt t="10869" x="4895850" y="3556000"/>
          <p14:tracePt t="10886" x="4965700" y="3492500"/>
          <p14:tracePt t="10902" x="5016500" y="3429000"/>
          <p14:tracePt t="10919" x="5022850" y="3403600"/>
          <p14:tracePt t="10936" x="5029200" y="3384550"/>
          <p14:tracePt t="10952" x="5048250" y="3346450"/>
          <p14:tracePt t="10969" x="5080000" y="3314700"/>
          <p14:tracePt t="10985" x="5130800" y="3238500"/>
          <p14:tracePt t="11002" x="5162550" y="3194050"/>
          <p14:tracePt t="11019" x="5175250" y="3155950"/>
          <p14:tracePt t="11036" x="5187950" y="3124200"/>
          <p14:tracePt t="11052" x="5194300" y="3124200"/>
          <p14:tracePt t="11069" x="5207000" y="3098800"/>
          <p14:tracePt t="11087" x="5213350" y="3067050"/>
          <p14:tracePt t="11102" x="5213350" y="3048000"/>
          <p14:tracePt t="11119" x="5219700" y="3035300"/>
          <p14:tracePt t="11137" x="5226050" y="3022600"/>
          <p14:tracePt t="11214" x="5232400" y="3016250"/>
          <p14:tracePt t="11238" x="5238750" y="3016250"/>
          <p14:tracePt t="11246" x="5251450" y="3009900"/>
          <p14:tracePt t="11254" x="5264150" y="3009900"/>
          <p14:tracePt t="11270" x="5295900" y="3009900"/>
          <p14:tracePt t="11286" x="5314950" y="3009900"/>
          <p14:tracePt t="11350" x="5308600" y="3009900"/>
          <p14:tracePt t="11362" x="5302250" y="3009900"/>
          <p14:tracePt t="11366" x="5295900" y="3009900"/>
          <p14:tracePt t="11390" x="5289550" y="3009900"/>
          <p14:tracePt t="11397" x="5283200" y="3009900"/>
          <p14:tracePt t="11403" x="5270500" y="3009900"/>
          <p14:tracePt t="11421" x="5251450" y="3009900"/>
          <p14:tracePt t="11437" x="5213350" y="3009900"/>
          <p14:tracePt t="11453" x="5143500" y="3003550"/>
          <p14:tracePt t="11471" x="5111750" y="2997200"/>
          <p14:tracePt t="11487" x="5073650" y="2997200"/>
          <p14:tracePt t="11503" x="5048250" y="2990850"/>
          <p14:tracePt t="11790" x="5035550" y="2990850"/>
          <p14:tracePt t="11798" x="5029200" y="2990850"/>
          <p14:tracePt t="11806" x="5016500" y="2990850"/>
          <p14:tracePt t="11814" x="5010150" y="2990850"/>
          <p14:tracePt t="11837" x="4991100" y="2990850"/>
          <p14:tracePt t="11838" x="4978400" y="2990850"/>
          <p14:tracePt t="11855" x="4972050" y="2984500"/>
          <p14:tracePt t="11951" x="4959350" y="2984500"/>
          <p14:tracePt t="11966" x="4953000" y="2984500"/>
          <p14:tracePt t="12158" x="4959350" y="2984500"/>
          <p14:tracePt t="12166" x="4972050" y="2984500"/>
          <p14:tracePt t="12174" x="4991100" y="2984500"/>
          <p14:tracePt t="12182" x="4997450" y="2984500"/>
          <p14:tracePt t="12190" x="5003800" y="2978150"/>
          <p14:tracePt t="12271" x="5010150" y="2978150"/>
          <p14:tracePt t="12286" x="5022850" y="2978150"/>
          <p14:tracePt t="12296" x="5041900" y="2978150"/>
          <p14:tracePt t="12304" x="5048250" y="2971800"/>
          <p14:tracePt t="12305" x="5092700" y="2965450"/>
          <p14:tracePt t="12322" x="5130800" y="2965450"/>
          <p14:tracePt t="12340" x="5168900" y="2959100"/>
          <p14:tracePt t="12355" x="5257800" y="2952750"/>
          <p14:tracePt t="12373" x="5327650" y="2952750"/>
          <p14:tracePt t="12388" x="5384800" y="2959100"/>
          <p14:tracePt t="12406" x="5467350" y="2965450"/>
          <p14:tracePt t="12421" x="5543550" y="2978150"/>
          <p14:tracePt t="12438" x="5613400" y="2984500"/>
          <p14:tracePt t="12455" x="5638800" y="2990850"/>
          <p14:tracePt t="12471" x="5670550" y="2990850"/>
          <p14:tracePt t="12488" x="5721350" y="3003550"/>
          <p14:tracePt t="12505" x="5772150" y="3009900"/>
          <p14:tracePt t="12522" x="5810250" y="3009900"/>
          <p14:tracePt t="12539" x="5816600" y="3009900"/>
          <p14:tracePt t="12646" x="5816600" y="3016250"/>
          <p14:tracePt t="12654" x="5810250" y="3016250"/>
          <p14:tracePt t="12664" x="5803900" y="3028950"/>
          <p14:tracePt t="12672" x="5759450" y="3028950"/>
          <p14:tracePt t="12688" x="5702300" y="3028950"/>
          <p14:tracePt t="12706" x="5638800" y="3009900"/>
          <p14:tracePt t="12722" x="5588000" y="2997200"/>
          <p14:tracePt t="12738" x="5562600" y="2997200"/>
          <p14:tracePt t="12756" x="5518150" y="2990850"/>
          <p14:tracePt t="12772" x="5391150" y="2984500"/>
          <p14:tracePt t="12788" x="5276850" y="2984500"/>
          <p14:tracePt t="12805" x="5162550" y="2984500"/>
          <p14:tracePt t="12823" x="5060950" y="2984500"/>
          <p14:tracePt t="12841" x="4959350" y="2971800"/>
          <p14:tracePt t="12856" x="4870450" y="2959100"/>
          <p14:tracePt t="12872" x="4864100" y="2959100"/>
          <p14:tracePt t="12990" x="4864100" y="2946400"/>
          <p14:tracePt t="12998" x="4870450" y="2946400"/>
          <p14:tracePt t="13006" x="4889500" y="2933700"/>
          <p14:tracePt t="13022" x="4933950" y="2927350"/>
          <p14:tracePt t="13038" x="4959350" y="2927350"/>
          <p14:tracePt t="13039" x="5010150" y="2921000"/>
          <p14:tracePt t="13057" x="5130800" y="2921000"/>
          <p14:tracePt t="13073" x="5283200" y="2921000"/>
          <p14:tracePt t="13089" x="5480050" y="2940050"/>
          <p14:tracePt t="13106" x="5556250" y="2940050"/>
          <p14:tracePt t="13123" x="5581650" y="2940050"/>
          <p14:tracePt t="13206" x="5581650" y="2946400"/>
          <p14:tracePt t="13207" x="5568950" y="2959100"/>
          <p14:tracePt t="13223" x="5568950" y="2965450"/>
          <p14:tracePt t="13223" x="5543550" y="2978150"/>
          <p14:tracePt t="13240" x="5518150" y="2990850"/>
          <p14:tracePt t="13256" x="5473700" y="3003550"/>
          <p14:tracePt t="13273" x="5435600" y="3009900"/>
          <p14:tracePt t="13273" x="5429250" y="3009900"/>
          <p14:tracePt t="13294" x="5410200" y="3009900"/>
          <p14:tracePt t="13307" x="5378450" y="3009900"/>
          <p14:tracePt t="13323" x="5327650" y="3009900"/>
          <p14:tracePt t="13340" x="5283200" y="2997200"/>
          <p14:tracePt t="13356" x="5194300" y="2990850"/>
          <p14:tracePt t="13373" x="5149850" y="2990850"/>
          <p14:tracePt t="13373" x="5130800" y="2990850"/>
          <p14:tracePt t="13390" x="5111750" y="2990850"/>
          <p14:tracePt t="13407" x="5105400" y="2990850"/>
          <p14:tracePt t="13502" x="5111750" y="2984500"/>
          <p14:tracePt t="13510" x="5143500" y="2978150"/>
          <p14:tracePt t="13518" x="5200650" y="2971800"/>
          <p14:tracePt t="13524" x="5448300" y="2952750"/>
          <p14:tracePt t="13550" x="5549900" y="2959100"/>
          <p14:tracePt t="13558" x="5746750" y="2971800"/>
          <p14:tracePt t="13558" x="5842000" y="2990850"/>
          <p14:tracePt t="13574" x="5962650" y="3009900"/>
          <p14:tracePt t="13590" x="5988050" y="3009900"/>
          <p14:tracePt t="13678" x="5988050" y="3016250"/>
          <p14:tracePt t="13686" x="5981700" y="3028950"/>
          <p14:tracePt t="13694" x="5969000" y="3041650"/>
          <p14:tracePt t="13702" x="5949950" y="3048000"/>
          <p14:tracePt t="13710" x="5899150" y="3067050"/>
          <p14:tracePt t="13726" x="5842000" y="3079750"/>
          <p14:tracePt t="13742" x="5759450" y="3079750"/>
          <p14:tracePt t="13757" x="5683250" y="3079750"/>
          <p14:tracePt t="13774" x="5543550" y="3079750"/>
          <p14:tracePt t="13791" x="5499100" y="3079750"/>
          <p14:tracePt t="13808" x="5480050" y="3079750"/>
          <p14:tracePt t="13824" x="5454650" y="3079750"/>
          <p14:tracePt t="13841" x="5422900" y="3073400"/>
          <p14:tracePt t="13857" x="5397500" y="3060700"/>
          <p14:tracePt t="13874" x="5378450" y="3054350"/>
          <p14:tracePt t="13891" x="5372100" y="3054350"/>
          <p14:tracePt t="13958" x="5372100" y="3048000"/>
          <p14:tracePt t="13966" x="5378450" y="3041650"/>
          <p14:tracePt t="13974" x="5422900" y="3016250"/>
          <p14:tracePt t="13990" x="5549900" y="3003550"/>
          <p14:tracePt t="14006" x="5689600" y="2990850"/>
          <p14:tracePt t="14019" x="5746750" y="2990850"/>
          <p14:tracePt t="14024" x="5854700" y="2990850"/>
          <p14:tracePt t="14043" x="5873750" y="2990850"/>
          <p14:tracePt t="14127" x="5867400" y="2990850"/>
          <p14:tracePt t="14136" x="5848350" y="3022600"/>
          <p14:tracePt t="14143" x="5816600" y="3028950"/>
          <p14:tracePt t="14152" x="5791200" y="3035300"/>
          <p14:tracePt t="14159" x="5689600" y="3048000"/>
          <p14:tracePt t="14176" x="5537200" y="3048000"/>
          <p14:tracePt t="14176" x="5435600" y="3048000"/>
          <p14:tracePt t="14209" x="5391150" y="3041650"/>
          <p14:tracePt t="14210" x="5257800" y="3022600"/>
          <p14:tracePt t="14226" x="5213350" y="3016250"/>
          <p14:tracePt t="14319" x="5213350" y="3003550"/>
          <p14:tracePt t="14327" x="5232400" y="2990850"/>
          <p14:tracePt t="14335" x="5257800" y="2978150"/>
          <p14:tracePt t="14343" x="5289550" y="2952750"/>
          <p14:tracePt t="14351" x="5334000" y="2933700"/>
          <p14:tracePt t="14359" x="5480050" y="2895600"/>
          <p14:tracePt t="14377" x="5549900" y="2870200"/>
          <p14:tracePt t="14392" x="5632450" y="2851150"/>
          <p14:tracePt t="14409" x="5708650" y="2813050"/>
          <p14:tracePt t="14426" x="5746750" y="2781300"/>
          <p14:tracePt t="14443" x="5753100" y="2768600"/>
          <p14:tracePt t="14459" x="5772150" y="2736850"/>
          <p14:tracePt t="14476" x="5778500" y="2717800"/>
          <p14:tracePt t="14493" x="5784850" y="2692400"/>
          <p14:tracePt t="14509" x="5791200" y="2622550"/>
          <p14:tracePt t="14527" x="5791200" y="2590800"/>
          <p14:tracePt t="14542" x="5778500" y="2559050"/>
          <p14:tracePt t="14560" x="5765800" y="2540000"/>
          <p14:tracePt t="14576" x="5753100" y="2514600"/>
          <p14:tracePt t="14593" x="5727700" y="2495550"/>
          <p14:tracePt t="14609" x="5657850" y="2444750"/>
          <p14:tracePt t="14626" x="5556250" y="2400300"/>
          <p14:tracePt t="14642" x="5486400" y="2374900"/>
          <p14:tracePt t="14659" x="5175250" y="2273300"/>
          <p14:tracePt t="14677" x="5041900" y="2241550"/>
          <p14:tracePt t="14693" x="4775200" y="2190750"/>
          <p14:tracePt t="14710" x="4565650" y="2146300"/>
          <p14:tracePt t="14727" x="4508500" y="2139950"/>
          <p14:tracePt t="14743" x="4495800" y="2139950"/>
          <p14:tracePt t="14760" x="4489450" y="2139950"/>
          <p14:tracePt t="14777" x="4483100" y="2146300"/>
          <p14:tracePt t="14792" x="4457700" y="2165350"/>
          <p14:tracePt t="14809" x="4445000" y="2197100"/>
          <p14:tracePt t="14827" x="4432300" y="2235200"/>
          <p14:tracePt t="14844" x="4432300" y="2260600"/>
          <p14:tracePt t="14860" x="4406900" y="2387600"/>
          <p14:tracePt t="14876" x="4394200" y="2489200"/>
          <p14:tracePt t="14894" x="4381500" y="2609850"/>
          <p14:tracePt t="14910" x="4375150" y="2787650"/>
          <p14:tracePt t="14928" x="4381500" y="2914650"/>
          <p14:tracePt t="14944" x="4419600" y="3022600"/>
          <p14:tracePt t="14960" x="4432300" y="3041650"/>
          <p14:tracePt t="14977" x="4432300" y="3048000"/>
          <p14:tracePt t="14994" x="4451350" y="3060700"/>
          <p14:tracePt t="15010" x="4521200" y="3105150"/>
          <p14:tracePt t="15027" x="4679950" y="3175000"/>
          <p14:tracePt t="15043" x="4781550" y="3213100"/>
          <p14:tracePt t="15060" x="5499100" y="3397250"/>
          <p14:tracePt t="15077" x="5784850" y="3429000"/>
          <p14:tracePt t="15094" x="6038850" y="3429000"/>
          <p14:tracePt t="15110" x="6172200" y="3384550"/>
          <p14:tracePt t="15127" x="6197600" y="3352800"/>
          <p14:tracePt t="15144" x="6267450" y="3270250"/>
          <p14:tracePt t="15161" x="6305550" y="3187700"/>
          <p14:tracePt t="15178" x="6324600" y="3111500"/>
          <p14:tracePt t="15194" x="6343650" y="3041650"/>
          <p14:tracePt t="15210" x="6343650" y="2990850"/>
          <p14:tracePt t="15227" x="6343650" y="2901950"/>
          <p14:tracePt t="15244" x="6343650" y="2876550"/>
          <p14:tracePt t="15261" x="6305550" y="2800350"/>
          <p14:tracePt t="15277" x="6261100" y="2717800"/>
          <p14:tracePt t="15294" x="6191250" y="2647950"/>
          <p14:tracePt t="15310" x="6083300" y="2559050"/>
          <p14:tracePt t="15327" x="5873750" y="2482850"/>
          <p14:tracePt t="15344" x="5753100" y="2444750"/>
          <p14:tracePt t="15361" x="5461000" y="2362200"/>
          <p14:tracePt t="15378" x="5270500" y="2336800"/>
          <p14:tracePt t="15394" x="5086350" y="2317750"/>
          <p14:tracePt t="15411" x="4978400" y="2317750"/>
          <p14:tracePt t="15427" x="4902200" y="2324100"/>
          <p14:tracePt t="15463" x="4895850" y="2330450"/>
          <p14:tracePt t="15464" x="4883150" y="2349500"/>
          <p14:tracePt t="15478" x="4851400" y="2406650"/>
          <p14:tracePt t="15495" x="4838700" y="2432050"/>
          <p14:tracePt t="15510" x="4832350" y="2482850"/>
          <p14:tracePt t="15527" x="4832350" y="2533650"/>
          <p14:tracePt t="15544" x="4826000" y="2578100"/>
          <p14:tracePt t="15560" x="4800600" y="2654300"/>
          <p14:tracePt t="15578" x="4787900" y="2711450"/>
          <p14:tracePt t="15594" x="4775200" y="2781300"/>
          <p14:tracePt t="15612" x="4756150" y="2863850"/>
          <p14:tracePt t="15628" x="4756150" y="2914650"/>
          <p14:tracePt t="15644" x="4756150" y="2921000"/>
          <p14:tracePt t="15661" x="4749800" y="2940050"/>
          <p14:tracePt t="15847" x="4756150" y="2940050"/>
          <p14:tracePt t="15863" x="4794250" y="2952750"/>
          <p14:tracePt t="15871" x="4851400" y="2971800"/>
          <p14:tracePt t="15879" x="4978400" y="2984500"/>
          <p14:tracePt t="15895" x="5384800" y="3022600"/>
          <p14:tracePt t="15911" x="5613400" y="3028950"/>
          <p14:tracePt t="15921" x="5721350" y="3028950"/>
          <p14:tracePt t="15929" x="5886450" y="3028950"/>
          <p14:tracePt t="15947" x="5981700" y="3035300"/>
          <p14:tracePt t="15962" x="6026150" y="3035300"/>
          <p14:tracePt t="15978" x="6057900" y="3035300"/>
          <p14:tracePt t="15995" x="6076950" y="3035300"/>
          <p14:tracePt t="16012" x="6083300" y="3035300"/>
          <p14:tracePt t="16029" x="6089650" y="3028950"/>
          <p14:tracePt t="16045" x="6102350" y="3016250"/>
          <p14:tracePt t="16272" x="6096000" y="3016250"/>
          <p14:tracePt t="16288" x="6089650" y="3009900"/>
          <p14:tracePt t="16295" x="6089650" y="3003550"/>
          <p14:tracePt t="16335" x="6083300" y="3003550"/>
          <p14:tracePt t="16343" x="6076950" y="2997200"/>
          <p14:tracePt t="16363" x="6070600" y="2984500"/>
          <p14:tracePt t="16363" x="6064250" y="2978150"/>
          <p14:tracePt t="16379" x="6057900" y="2965450"/>
          <p14:tracePt t="16447" x="6051550" y="2952750"/>
          <p14:tracePt t="16463" x="6045200" y="2946400"/>
          <p14:tracePt t="16471" x="6038850" y="2946400"/>
          <p14:tracePt t="16478" x="6038850" y="2933700"/>
          <p14:tracePt t="16503" x="6038850" y="2927350"/>
          <p14:tracePt t="16519" x="6038850" y="2921000"/>
          <p14:tracePt t="16527" x="6032500" y="2908300"/>
          <p14:tracePt t="16537" x="6032500" y="2901950"/>
          <p14:tracePt t="17072" x="6045200" y="2901950"/>
          <p14:tracePt t="17079" x="6083300" y="2895600"/>
          <p14:tracePt t="17103" x="6096000" y="2895600"/>
          <p14:tracePt t="17111" x="6102350" y="2895600"/>
          <p14:tracePt t="17119" x="6108700" y="2895600"/>
          <p14:tracePt t="17135" x="6115050" y="2895600"/>
          <p14:tracePt t="17223" x="6121400" y="2889250"/>
          <p14:tracePt t="17240" x="6127750" y="2889250"/>
          <p14:tracePt t="17247" x="6134100" y="2889250"/>
          <p14:tracePt t="17263" x="6140450" y="2889250"/>
          <p14:tracePt t="17281" x="6153150" y="2889250"/>
          <p14:tracePt t="17282" x="6159500" y="2889250"/>
          <p14:tracePt t="17297" x="6172200" y="2889250"/>
          <p14:tracePt t="17367" x="6178550" y="2889250"/>
          <p14:tracePt t="17375" x="6197600" y="2889250"/>
          <p14:tracePt t="17391" x="6223000" y="2889250"/>
          <p14:tracePt t="17406" x="6261100" y="2889250"/>
          <p14:tracePt t="17407" x="6299200" y="2882900"/>
          <p14:tracePt t="17415" x="6305550" y="2882900"/>
          <p14:tracePt t="17415" x="6330950" y="2882900"/>
          <p14:tracePt t="17431" x="6356350" y="2876550"/>
          <p14:tracePt t="17447" x="6362700" y="2870200"/>
          <p14:tracePt t="17464" x="6388100" y="2870200"/>
          <p14:tracePt t="17481" x="6457950" y="2838450"/>
          <p14:tracePt t="17498" x="6477000" y="2838450"/>
          <p14:tracePt t="17799" x="6496050" y="2838450"/>
          <p14:tracePt t="17801" x="6521450" y="2838450"/>
          <p14:tracePt t="17814" x="6553200" y="2832100"/>
          <p14:tracePt t="17815" x="6610350" y="2832100"/>
          <p14:tracePt t="17831" x="6642100" y="2832100"/>
          <p14:tracePt t="17848" x="6680200" y="2825750"/>
          <p14:tracePt t="17865" x="6686550" y="2825750"/>
          <p14:tracePt t="17881" x="6705600" y="2825750"/>
          <p14:tracePt t="17898" x="6718300" y="2825750"/>
          <p14:tracePt t="17915" x="6756400" y="2825750"/>
          <p14:tracePt t="17931" x="6788150" y="2825750"/>
          <p14:tracePt t="17948" x="6826250" y="2825750"/>
          <p14:tracePt t="17965" x="6877050" y="2825750"/>
          <p14:tracePt t="17981" x="6997700" y="2825750"/>
          <p14:tracePt t="17998" x="7010400" y="2819400"/>
          <p14:tracePt t="18183" x="7029450" y="2819400"/>
          <p14:tracePt t="18192" x="7035800" y="2819400"/>
          <p14:tracePt t="18199" x="7048500" y="2819400"/>
          <p14:tracePt t="18215" x="7073900" y="2819400"/>
          <p14:tracePt t="18223" x="7080250" y="2819400"/>
          <p14:tracePt t="18303" x="7086600" y="2819400"/>
          <p14:tracePt t="18479" x="7086600" y="2813050"/>
          <p14:tracePt t="18491" x="7092950" y="2800350"/>
          <p14:tracePt t="18495" x="7092950" y="2794000"/>
          <p14:tracePt t="18516" x="7112000" y="2730500"/>
          <p14:tracePt t="18532" x="7112000" y="2692400"/>
          <p14:tracePt t="18533" x="7118350" y="2654300"/>
          <p14:tracePt t="18549" x="7118350" y="2622550"/>
          <p14:tracePt t="18566" x="7124700" y="2565400"/>
          <p14:tracePt t="18583" x="7124700" y="2540000"/>
          <p14:tracePt t="18599" x="7124700" y="2520950"/>
          <p14:tracePt t="18616" x="7118350" y="2495550"/>
          <p14:tracePt t="18633" x="7105650" y="2457450"/>
          <p14:tracePt t="18650" x="7080250" y="2419350"/>
          <p14:tracePt t="18666" x="7067550" y="2393950"/>
          <p14:tracePt t="18683" x="7035800" y="2343150"/>
          <p14:tracePt t="18699" x="7010400" y="2330450"/>
          <p14:tracePt t="18717" x="6991350" y="2305050"/>
          <p14:tracePt t="18733" x="6946900" y="2279650"/>
          <p14:tracePt t="18750" x="6870700" y="2235200"/>
          <p14:tracePt t="18769" x="6769100" y="2190750"/>
          <p14:tracePt t="18783" x="6699250" y="2165350"/>
          <p14:tracePt t="18800" x="6610350" y="2133600"/>
          <p14:tracePt t="18817" x="6515100" y="2114550"/>
          <p14:tracePt t="18833" x="6445250" y="2101850"/>
          <p14:tracePt t="18851" x="6388100" y="2101850"/>
          <p14:tracePt t="18866" x="6292850" y="2101850"/>
          <p14:tracePt t="18883" x="6140450" y="2120900"/>
          <p14:tracePt t="18900" x="6038850" y="2139950"/>
          <p14:tracePt t="18916" x="5956300" y="2159000"/>
          <p14:tracePt t="18933" x="5886450" y="2171700"/>
          <p14:tracePt t="18950" x="5803900" y="2184400"/>
          <p14:tracePt t="18966" x="5683250" y="2203450"/>
          <p14:tracePt t="18983" x="5645150" y="2222500"/>
          <p14:tracePt t="19000" x="5626100" y="2241550"/>
          <p14:tracePt t="19017" x="5607050" y="2254250"/>
          <p14:tracePt t="19033" x="5594350" y="2266950"/>
          <p14:tracePt t="19051" x="5575300" y="2298700"/>
          <p14:tracePt t="19067" x="5549900" y="2324100"/>
          <p14:tracePt t="19083" x="5505450" y="2368550"/>
          <p14:tracePt t="19100" x="5486400" y="2400300"/>
          <p14:tracePt t="19117" x="5480050" y="2413000"/>
          <p14:tracePt t="19134" x="5467350" y="2463800"/>
          <p14:tracePt t="19151" x="5454650" y="2489200"/>
          <p14:tracePt t="19167" x="5454650" y="2520950"/>
          <p14:tracePt t="19183" x="5454650" y="2533650"/>
          <p14:tracePt t="19200" x="5461000" y="2559050"/>
          <p14:tracePt t="19217" x="5473700" y="2590800"/>
          <p14:tracePt t="19234" x="5499100" y="2635250"/>
          <p14:tracePt t="19250" x="5530850" y="2692400"/>
          <p14:tracePt t="19267" x="5594350" y="2755900"/>
          <p14:tracePt t="19284" x="5651500" y="2806700"/>
          <p14:tracePt t="19300" x="5734050" y="2876550"/>
          <p14:tracePt t="19317" x="5835650" y="2927350"/>
          <p14:tracePt t="19334" x="6115050" y="3041650"/>
          <p14:tracePt t="19351" x="6235700" y="3092450"/>
          <p14:tracePt t="19367" x="6337300" y="3124200"/>
          <p14:tracePt t="19384" x="6426200" y="3143250"/>
          <p14:tracePt t="19400" x="6540500" y="3168650"/>
          <p14:tracePt t="19417" x="6635750" y="3175000"/>
          <p14:tracePt t="19434" x="6762750" y="3187700"/>
          <p14:tracePt t="19451" x="6819900" y="3194050"/>
          <p14:tracePt t="19467" x="6883400" y="3200400"/>
          <p14:tracePt t="19483" x="6927850" y="3200400"/>
          <p14:tracePt t="19500" x="6972300" y="3200400"/>
          <p14:tracePt t="19517" x="7029450" y="3181350"/>
          <p14:tracePt t="19534" x="7061200" y="3149600"/>
          <p14:tracePt t="19550" x="7118350" y="3086100"/>
          <p14:tracePt t="19567" x="7137400" y="3054350"/>
          <p14:tracePt t="19585" x="7175500" y="2984500"/>
          <p14:tracePt t="19601" x="7194550" y="2940050"/>
          <p14:tracePt t="19618" x="7200900" y="2889250"/>
          <p14:tracePt t="19634" x="7207250" y="2819400"/>
          <p14:tracePt t="19651" x="7213600" y="2762250"/>
          <p14:tracePt t="19668" x="7219950" y="2673350"/>
          <p14:tracePt t="19684" x="7226300" y="2628900"/>
          <p14:tracePt t="19701" x="7226300" y="2597150"/>
          <p14:tracePt t="19718" x="7219950" y="2546350"/>
          <p14:tracePt t="19758" x="7207250" y="2508250"/>
          <p14:tracePt t="19768" x="7200900" y="2495550"/>
          <p14:tracePt t="19774" x="7194550" y="2482850"/>
          <p14:tracePt t="19790" x="7181850" y="2457450"/>
          <p14:tracePt t="19801" x="7112000" y="2393950"/>
          <p14:tracePt t="19818" x="7035800" y="2349500"/>
          <p14:tracePt t="19835" x="6921500" y="2279650"/>
          <p14:tracePt t="19851" x="6813550" y="2241550"/>
          <p14:tracePt t="19868" x="6680200" y="2190750"/>
          <p14:tracePt t="19884" x="6597650" y="2159000"/>
          <p14:tracePt t="19902" x="6508750" y="2139950"/>
          <p14:tracePt t="19918" x="6388100" y="2120900"/>
          <p14:tracePt t="19935" x="6337300" y="2127250"/>
          <p14:tracePt t="19952" x="6292850" y="2139950"/>
          <p14:tracePt t="19968" x="6254750" y="2159000"/>
          <p14:tracePt t="19985" x="6210300" y="2190750"/>
          <p14:tracePt t="20002" x="6146800" y="2266950"/>
          <p14:tracePt t="20018" x="6121400" y="2305050"/>
          <p14:tracePt t="20035" x="6102350" y="2330450"/>
          <p14:tracePt t="20052" x="6089650" y="2362200"/>
          <p14:tracePt t="20068" x="6057900" y="2406650"/>
          <p14:tracePt t="20085" x="6007100" y="2463800"/>
          <p14:tracePt t="20101" x="5981700" y="2501900"/>
          <p14:tracePt t="20118" x="5937250" y="2571750"/>
          <p14:tracePt t="20136" x="5905500" y="2641600"/>
          <p14:tracePt t="20152" x="5861050" y="2730500"/>
          <p14:tracePt t="20168" x="5835650" y="2781300"/>
          <p14:tracePt t="20185" x="5822950" y="2819400"/>
          <p14:tracePt t="20202" x="5803900" y="2857500"/>
          <p14:tracePt t="20218" x="5803900" y="2895600"/>
          <p14:tracePt t="20235" x="5803900" y="2940050"/>
          <p14:tracePt t="20252" x="5803900" y="2978150"/>
          <p14:tracePt t="20268" x="5803900" y="3009900"/>
          <p14:tracePt t="20285" x="5810250" y="3022600"/>
          <p14:tracePt t="20328" x="5810250" y="3028950"/>
          <p14:tracePt t="20328" x="5835650" y="3035300"/>
          <p14:tracePt t="20335" x="5861050" y="3041650"/>
          <p14:tracePt t="20352" x="5899150" y="3060700"/>
          <p14:tracePt t="20352" x="6000750" y="3098800"/>
          <p14:tracePt t="20369" x="6115050" y="3149600"/>
          <p14:tracePt t="20386" x="6292850" y="3213100"/>
          <p14:tracePt t="20402" x="6515100" y="3270250"/>
          <p14:tracePt t="20419" x="6743700" y="3295650"/>
          <p14:tracePt t="20436" x="6965950" y="3295650"/>
          <p14:tracePt t="20452" x="7277100" y="3295650"/>
          <p14:tracePt t="20469" x="7505700" y="3244850"/>
          <p14:tracePt t="20489" x="7531100" y="3244850"/>
          <p14:tracePt t="20502" x="7639050" y="3168650"/>
          <p14:tracePt t="20519" x="7683500" y="3111500"/>
          <p14:tracePt t="20536" x="7702550" y="3067050"/>
          <p14:tracePt t="20552" x="7708900" y="3028950"/>
          <p14:tracePt t="20569" x="7708900" y="3009900"/>
          <p14:tracePt t="20586" x="7708900" y="2965450"/>
          <p14:tracePt t="20603" x="7702550" y="2889250"/>
          <p14:tracePt t="20619" x="7683500" y="2857500"/>
          <p14:tracePt t="20636" x="7658100" y="2794000"/>
          <p14:tracePt t="20653" x="7613650" y="2717800"/>
          <p14:tracePt t="20669" x="7518400" y="2603500"/>
          <p14:tracePt t="20686" x="7302500" y="2419350"/>
          <p14:tracePt t="20704" x="7188200" y="2362200"/>
          <p14:tracePt t="20719" x="7029450" y="2305050"/>
          <p14:tracePt t="20736" x="6864350" y="2247900"/>
          <p14:tracePt t="20753" x="6692900" y="2197100"/>
          <p14:tracePt t="20769" x="6584950" y="2171700"/>
          <p14:tracePt t="20787" x="6451600" y="2146300"/>
          <p14:tracePt t="20803" x="6369050" y="2120900"/>
          <p14:tracePt t="20820" x="6286500" y="2101850"/>
          <p14:tracePt t="20836" x="6229350" y="2089150"/>
          <p14:tracePt t="20853" x="6178550" y="2082800"/>
          <p14:tracePt t="20870" x="6134100" y="2082800"/>
          <p14:tracePt t="20887" x="6102350" y="2114550"/>
          <p14:tracePt t="20903" x="6070600" y="2146300"/>
          <p14:tracePt t="20922" x="5988050" y="2209800"/>
          <p14:tracePt t="20937" x="5892800" y="2298700"/>
          <p14:tracePt t="20953" x="5778500" y="2393950"/>
          <p14:tracePt t="20970" x="5727700" y="2463800"/>
          <p14:tracePt t="20987" x="5657850" y="2609850"/>
          <p14:tracePt t="21004" x="5651500" y="2654300"/>
          <p14:tracePt t="21020" x="5645150" y="2698750"/>
          <p14:tracePt t="21037" x="5638800" y="2736850"/>
          <p14:tracePt t="21054" x="5632450" y="2781300"/>
          <p14:tracePt t="21071" x="5632450" y="2844800"/>
          <p14:tracePt t="21086" x="5632450" y="2927350"/>
          <p14:tracePt t="21103" x="5651500" y="2959100"/>
          <p14:tracePt t="21119" x="5664200" y="2978150"/>
          <p14:tracePt t="21136" x="5676900" y="2984500"/>
          <p14:tracePt t="21154" x="5689600" y="2990850"/>
          <p14:tracePt t="21170" x="5708650" y="2997200"/>
          <p14:tracePt t="21187" x="5842000" y="3073400"/>
          <p14:tracePt t="21204" x="5956300" y="3111500"/>
          <p14:tracePt t="21220" x="6146800" y="3168650"/>
          <p14:tracePt t="21237" x="6419850" y="3187700"/>
          <p14:tracePt t="21254" x="6642100" y="3175000"/>
          <p14:tracePt t="21271" x="6896100" y="3105150"/>
          <p14:tracePt t="21287" x="7054850" y="3022600"/>
          <p14:tracePt t="21303" x="7131050" y="2971800"/>
          <p14:tracePt t="21320" x="7213600" y="2921000"/>
          <p14:tracePt t="21337" x="7315200" y="2857500"/>
          <p14:tracePt t="21354" x="7391400" y="2813050"/>
          <p14:tracePt t="21371" x="7461250" y="2711450"/>
          <p14:tracePt t="21387" x="7480300" y="2641600"/>
          <p14:tracePt t="21404" x="7480300" y="2565400"/>
          <p14:tracePt t="21421" x="7480300" y="2527300"/>
          <p14:tracePt t="21437" x="7480300" y="2495550"/>
          <p14:tracePt t="21454" x="7480300" y="2476500"/>
          <p14:tracePt t="21471" x="7467600" y="2432050"/>
          <p14:tracePt t="21487" x="7442200" y="2413000"/>
          <p14:tracePt t="21504" x="7416800" y="2387600"/>
          <p14:tracePt t="21521" x="7397750" y="2368550"/>
          <p14:tracePt t="21537" x="7327900" y="2343150"/>
          <p14:tracePt t="21554" x="7226300" y="2330450"/>
          <p14:tracePt t="21570" x="7112000" y="2305050"/>
          <p14:tracePt t="21587" x="6896100" y="2286000"/>
          <p14:tracePt t="21604" x="6654800" y="2266950"/>
          <p14:tracePt t="21620" x="6464300" y="2266950"/>
          <p14:tracePt t="21637" x="6311900" y="2279650"/>
          <p14:tracePt t="21654" x="6083300" y="2336800"/>
          <p14:tracePt t="21671" x="6051550" y="2355850"/>
          <p14:tracePt t="21688" x="6032500" y="2374900"/>
          <p14:tracePt t="21705" x="5994400" y="2381250"/>
          <p14:tracePt t="21721" x="5962650" y="2400300"/>
          <p14:tracePt t="21738" x="5937250" y="2413000"/>
          <p14:tracePt t="21755" x="5924550" y="2419350"/>
          <p14:tracePt t="21771" x="5918200" y="2432050"/>
          <p14:tracePt t="21789" x="5899150" y="2438400"/>
          <p14:tracePt t="21804" x="5892800" y="2438400"/>
          <p14:tracePt t="21821" x="5880100" y="2457450"/>
          <p14:tracePt t="21837" x="5873750" y="2457450"/>
          <p14:tracePt t="21854" x="5873750" y="2470150"/>
          <p14:tracePt t="21872" x="5861050" y="2489200"/>
          <p14:tracePt t="21888" x="5854700" y="2501900"/>
          <p14:tracePt t="21905" x="5848350" y="2520950"/>
          <p14:tracePt t="22027" x="0" y="0"/>
        </p14:tracePtLst>
        <p14:tracePtLst>
          <p14:tracePt t="23422" x="7258050" y="2400300"/>
          <p14:tracePt t="23424" x="7245350" y="2387600"/>
          <p14:tracePt t="23441" x="7232650" y="2374900"/>
          <p14:tracePt t="23442" x="7194550" y="2336800"/>
          <p14:tracePt t="23457" x="7156450" y="2305050"/>
          <p14:tracePt t="23474" x="7054850" y="2228850"/>
          <p14:tracePt t="23491" x="7004050" y="2197100"/>
          <p14:tracePt t="23507" x="6927850" y="2133600"/>
          <p14:tracePt t="23524" x="6877050" y="2082800"/>
          <p14:tracePt t="23542" x="6838950" y="2057400"/>
          <p14:tracePt t="23558" x="6800850" y="2025650"/>
          <p14:tracePt t="23582" x="6762750" y="2006600"/>
          <p14:tracePt t="23598" x="6686550" y="1993900"/>
          <p14:tracePt t="23614" x="6629400" y="1987550"/>
          <p14:tracePt t="23624" x="6546850" y="1968500"/>
          <p14:tracePt t="23641" x="6457950" y="1962150"/>
          <p14:tracePt t="23658" x="6419850" y="1949450"/>
          <p14:tracePt t="23674" x="6254750" y="1936750"/>
          <p14:tracePt t="23691" x="6178550" y="1936750"/>
          <p14:tracePt t="23708" x="6134100" y="1949450"/>
          <p14:tracePt t="23724" x="6115050" y="1962150"/>
          <p14:tracePt t="23741" x="6089650" y="1993900"/>
          <p14:tracePt t="23758" x="6007100" y="2082800"/>
          <p14:tracePt t="23775" x="5930900" y="2159000"/>
          <p14:tracePt t="23791" x="5886450" y="2203450"/>
          <p14:tracePt t="23809" x="5835650" y="2266950"/>
          <p14:tracePt t="23825" x="5810250" y="2317750"/>
          <p14:tracePt t="23842" x="5791200" y="2355850"/>
          <p14:tracePt t="23858" x="5784850" y="2368550"/>
          <p14:tracePt t="23874" x="5772150" y="2451100"/>
          <p14:tracePt t="23892" x="5765800" y="2489200"/>
          <p14:tracePt t="23908" x="5759450" y="2514600"/>
          <p14:tracePt t="23925" x="5753100" y="2552700"/>
          <p14:tracePt t="23942" x="5746750" y="2622550"/>
          <p14:tracePt t="23958" x="5740400" y="2686050"/>
          <p14:tracePt t="23975" x="5746750" y="2832100"/>
          <p14:tracePt t="23991" x="5759450" y="2921000"/>
          <p14:tracePt t="24009" x="5772150" y="3009900"/>
          <p14:tracePt t="24025" x="5803900" y="3105150"/>
          <p14:tracePt t="24041" x="5829300" y="3168650"/>
          <p14:tracePt t="24058" x="5892800" y="3238500"/>
          <p14:tracePt t="24075" x="5969000" y="3282950"/>
          <p14:tracePt t="24091" x="6083300" y="3327400"/>
          <p14:tracePt t="24108" x="6134100" y="3340100"/>
          <p14:tracePt t="24125" x="6210300" y="3359150"/>
          <p14:tracePt t="24143" x="6292850" y="3359150"/>
          <p14:tracePt t="24159" x="6381750" y="3359150"/>
          <p14:tracePt t="24176" x="6546850" y="3308350"/>
          <p14:tracePt t="24192" x="6877050" y="3194050"/>
          <p14:tracePt t="24208" x="7073900" y="3143250"/>
          <p14:tracePt t="24225" x="7283450" y="3086100"/>
          <p14:tracePt t="24241" x="7397750" y="3003550"/>
          <p14:tracePt t="24258" x="7473950" y="2851150"/>
          <p14:tracePt t="24276" x="7486650" y="2762250"/>
          <p14:tracePt t="24292" x="7499350" y="2597150"/>
          <p14:tracePt t="24308" x="7499350" y="2552700"/>
          <p14:tracePt t="24326" x="7499350" y="2514600"/>
          <p14:tracePt t="24326" x="7505700" y="2489200"/>
          <p14:tracePt t="24342" x="7505700" y="2463800"/>
          <p14:tracePt t="24358" x="7499350" y="2393950"/>
          <p14:tracePt t="24375" x="7435850" y="2241550"/>
          <p14:tracePt t="24393" x="7429500" y="2209800"/>
          <p14:tracePt t="24409" x="7397750" y="2165350"/>
          <p14:tracePt t="24425" x="7391400" y="2139950"/>
          <p14:tracePt t="24442" x="7366000" y="2114550"/>
          <p14:tracePt t="24459" x="7346950" y="2095500"/>
          <p14:tracePt t="24476" x="7321550" y="2057400"/>
          <p14:tracePt t="24492" x="7283450" y="2044700"/>
          <p14:tracePt t="24509" x="7232650" y="2012950"/>
          <p14:tracePt t="24509" x="7194550" y="2000250"/>
          <p14:tracePt t="24527" x="7112000" y="1974850"/>
          <p14:tracePt t="24542" x="6991350" y="1943100"/>
          <p14:tracePt t="24559" x="6813550" y="1917700"/>
          <p14:tracePt t="24576" x="6381750" y="1835150"/>
          <p14:tracePt t="24593" x="6197600" y="1790700"/>
          <p14:tracePt t="24609" x="6083300" y="1765300"/>
          <p14:tracePt t="24625" x="6045200" y="1765300"/>
          <p14:tracePt t="24642" x="6026150" y="1765300"/>
          <p14:tracePt t="24659" x="6007100" y="1765300"/>
          <p14:tracePt t="24675" x="5969000" y="1803400"/>
          <p14:tracePt t="24692" x="5918200" y="1866900"/>
          <p14:tracePt t="24709" x="5873750" y="1955800"/>
          <p14:tracePt t="24725" x="5822950" y="2063750"/>
          <p14:tracePt t="24743" x="5784850" y="2152650"/>
          <p14:tracePt t="24759" x="5740400" y="2298700"/>
          <p14:tracePt t="24776" x="5727700" y="2368550"/>
          <p14:tracePt t="24793" x="5721350" y="2432050"/>
          <p14:tracePt t="24810" x="5708650" y="2489200"/>
          <p14:tracePt t="24826" x="5702300" y="2546350"/>
          <p14:tracePt t="24843" x="5702300" y="2616200"/>
          <p14:tracePt t="24860" x="5702300" y="2698750"/>
          <p14:tracePt t="24877" x="5721350" y="2832100"/>
          <p14:tracePt t="24893" x="5753100" y="2914650"/>
          <p14:tracePt t="24910" x="5772150" y="2946400"/>
          <p14:tracePt t="24927" x="5784850" y="2965450"/>
          <p14:tracePt t="24943" x="5791200" y="2978150"/>
          <p14:tracePt t="24962" x="5791200" y="2990850"/>
          <p14:tracePt t="24998" x="5797550" y="3003550"/>
          <p14:tracePt t="25167" x="5810250" y="3009900"/>
          <p14:tracePt t="25174" x="5822950" y="3016250"/>
          <p14:tracePt t="25193" x="5835650" y="3028950"/>
          <p14:tracePt t="25198" x="5886450" y="3060700"/>
          <p14:tracePt t="25214" x="5949950" y="3086100"/>
          <p14:tracePt t="25229" x="6013450" y="3111500"/>
          <p14:tracePt t="25243" x="6083300" y="3130550"/>
          <p14:tracePt t="25260" x="6096000" y="3136900"/>
          <p14:tracePt t="25277" x="6115050" y="3143250"/>
          <p14:tracePt t="25312" x="6121400" y="3149600"/>
          <p14:tracePt t="25327" x="6140450" y="3162300"/>
          <p14:tracePt t="25328" x="6184900" y="3181350"/>
          <p14:tracePt t="25344" x="6261100" y="3206750"/>
          <p14:tracePt t="25361" x="6362700" y="3219450"/>
          <p14:tracePt t="25377" x="6451600" y="3225800"/>
          <p14:tracePt t="25393" x="6578600" y="3244850"/>
          <p14:tracePt t="25410" x="6616700" y="3251200"/>
          <p14:tracePt t="25427" x="6673850" y="3257550"/>
          <p14:tracePt t="25444" x="6762750" y="3232150"/>
          <p14:tracePt t="25460" x="6838950" y="3200400"/>
          <p14:tracePt t="25477" x="6985000" y="3124200"/>
          <p14:tracePt t="25495" x="7042150" y="3117850"/>
          <p14:tracePt t="25512" x="7124700" y="3111500"/>
          <p14:tracePt t="25527" x="7181850" y="3098800"/>
          <p14:tracePt t="25544" x="7308850" y="3022600"/>
          <p14:tracePt t="25561" x="7353300" y="2971800"/>
          <p14:tracePt t="25577" x="7385050" y="2921000"/>
          <p14:tracePt t="25594" x="7404100" y="2876550"/>
          <p14:tracePt t="25611" x="7416800" y="2832100"/>
          <p14:tracePt t="25627" x="7423150" y="2794000"/>
          <p14:tracePt t="25644" x="7429500" y="2692400"/>
          <p14:tracePt t="25661" x="7429500" y="2641600"/>
          <p14:tracePt t="25678" x="7423150" y="2571750"/>
          <p14:tracePt t="25694" x="7397750" y="2508250"/>
          <p14:tracePt t="25711" x="7321550" y="2400300"/>
          <p14:tracePt t="25728" x="7296150" y="2362200"/>
          <p14:tracePt t="25744" x="7277100" y="2336800"/>
          <p14:tracePt t="25761" x="7264400" y="2324100"/>
          <p14:tracePt t="25778" x="7245350" y="2305050"/>
          <p14:tracePt t="25794" x="7219950" y="2298700"/>
          <p14:tracePt t="25811" x="7188200" y="2273300"/>
          <p14:tracePt t="25828" x="7175500" y="2266950"/>
          <p14:tracePt t="25844" x="7150100" y="2260600"/>
          <p14:tracePt t="25862" x="7067550" y="2241550"/>
          <p14:tracePt t="25878" x="6927850" y="2190750"/>
          <p14:tracePt t="25895" x="6826250" y="2159000"/>
          <p14:tracePt t="25913" x="6635750" y="2114550"/>
          <p14:tracePt t="25929" x="6559550" y="2101850"/>
          <p14:tracePt t="25946" x="6508750" y="2095500"/>
          <p14:tracePt t="25961" x="6457950" y="2089150"/>
          <p14:tracePt t="25978" x="6407150" y="2089150"/>
          <p14:tracePt t="25995" x="6362700" y="2089150"/>
          <p14:tracePt t="26011" x="6311900" y="2101850"/>
          <p14:tracePt t="26028" x="6153150" y="2152650"/>
          <p14:tracePt t="26045" x="6070600" y="2184400"/>
          <p14:tracePt t="26061" x="5962650" y="2241550"/>
          <p14:tracePt t="26078" x="5930900" y="2266950"/>
          <p14:tracePt t="26095" x="5918200" y="2286000"/>
          <p14:tracePt t="26111" x="5911850" y="2298700"/>
          <p14:tracePt t="26128" x="5899150" y="2311400"/>
          <p14:tracePt t="26145" x="5899150" y="2324100"/>
          <p14:tracePt t="26162" x="5886450" y="2343150"/>
          <p14:tracePt t="26179" x="5880100" y="2374900"/>
          <p14:tracePt t="26195" x="5873750" y="2400300"/>
          <p14:tracePt t="26212" x="5873750" y="2425700"/>
          <p14:tracePt t="26229" x="5873750" y="2463800"/>
          <p14:tracePt t="26245" x="5873750" y="2495550"/>
          <p14:tracePt t="26263" x="5867400" y="2628900"/>
          <p14:tracePt t="26278" x="5867400" y="2673350"/>
          <p14:tracePt t="26295" x="5861050" y="2711450"/>
          <p14:tracePt t="26311" x="5854700" y="2755900"/>
          <p14:tracePt t="26329" x="5854700" y="2781300"/>
          <p14:tracePt t="26345" x="5854700" y="2794000"/>
          <p14:tracePt t="26555" x="0" y="0"/>
        </p14:tracePtLst>
        <p14:tracePtLst>
          <p14:tracePt t="33999" x="2006600" y="5264150"/>
          <p14:tracePt t="34007" x="2000250" y="5264150"/>
          <p14:tracePt t="34063" x="1993900" y="5264150"/>
          <p14:tracePt t="34070" x="1987550" y="5264150"/>
          <p14:tracePt t="34079" x="1981200" y="5264150"/>
          <p14:tracePt t="34091" x="1968500" y="5264150"/>
          <p14:tracePt t="34103" x="1955800" y="5257800"/>
          <p14:tracePt t="34111" x="1885950" y="5257800"/>
          <p14:tracePt t="34127" x="1803400" y="5264150"/>
          <p14:tracePt t="34142" x="1638300" y="5270500"/>
          <p14:tracePt t="34159" x="1498600" y="5289550"/>
          <p14:tracePt t="34175" x="1409700" y="5289550"/>
          <p14:tracePt t="34192" x="1123950" y="5321300"/>
          <p14:tracePt t="34209" x="1003300" y="5327650"/>
          <p14:tracePt t="34279" x="1003300" y="5321300"/>
          <p14:tracePt t="34287" x="1016000" y="5308600"/>
          <p14:tracePt t="34294" x="1022350" y="5289550"/>
          <p14:tracePt t="34303" x="1035050" y="5264150"/>
          <p14:tracePt t="34310" x="1073150" y="5213350"/>
          <p14:tracePt t="34326" x="1149350" y="5156200"/>
          <p14:tracePt t="34343" x="1225550" y="5124450"/>
          <p14:tracePt t="34360" x="1231900" y="5124450"/>
          <p14:tracePt t="34376" x="1244600" y="5118100"/>
          <p14:tracePt t="34393" x="1397000" y="5067300"/>
          <p14:tracePt t="34410" x="1524000" y="5041900"/>
          <p14:tracePt t="34427" x="1708150" y="5029200"/>
          <p14:tracePt t="34443" x="1905000" y="5010150"/>
          <p14:tracePt t="34460" x="2025650" y="5003800"/>
          <p14:tracePt t="34477" x="2197100" y="4991100"/>
          <p14:tracePt t="34493" x="2260600" y="4978400"/>
          <p14:tracePt t="34510" x="2305050" y="4965700"/>
          <p14:tracePt t="34527" x="2330450" y="4940300"/>
          <p14:tracePt t="34543" x="2355850" y="4908550"/>
          <p14:tracePt t="34560" x="2374900" y="4895850"/>
          <p14:tracePt t="34576" x="2393950" y="4876800"/>
          <p14:tracePt t="34593" x="2470150" y="4794250"/>
          <p14:tracePt t="34610" x="2501900" y="4762500"/>
          <p14:tracePt t="34627" x="2533650" y="4699000"/>
          <p14:tracePt t="34643" x="2540000" y="4679950"/>
          <p14:tracePt t="34660" x="2546350" y="4667250"/>
          <p14:tracePt t="34694" x="2546350" y="4660900"/>
          <p14:tracePt t="34710" x="2546350" y="4654550"/>
          <p14:tracePt t="34711" x="2546350" y="4616450"/>
          <p14:tracePt t="34726" x="2546350" y="4578350"/>
          <p14:tracePt t="34758" x="2546350" y="4559300"/>
          <p14:tracePt t="34767" x="2552700" y="4552950"/>
          <p14:tracePt t="34780" x="2559050" y="4533900"/>
          <p14:tracePt t="34794" x="2565400" y="4521200"/>
          <p14:tracePt t="34810" x="2565400" y="4502150"/>
          <p14:tracePt t="34827" x="2565400" y="4489450"/>
          <p14:tracePt t="34844" x="2565400" y="4483100"/>
          <p14:tracePt t="34895" x="2565400" y="4470400"/>
          <p14:tracePt t="34902" x="2559050" y="4464050"/>
          <p14:tracePt t="34910" x="2520950" y="4425950"/>
          <p14:tracePt t="34927" x="2508250" y="4413250"/>
          <p14:tracePt t="34929" x="2463800" y="4381500"/>
          <p14:tracePt t="34950" x="2425700" y="4349750"/>
          <p14:tracePt t="34961" x="2406650" y="4324350"/>
          <p14:tracePt t="34977" x="2368550" y="4292600"/>
          <p14:tracePt t="34994" x="2330450" y="4273550"/>
          <p14:tracePt t="35011" x="2273300" y="4254500"/>
          <p14:tracePt t="35027" x="2209800" y="4235450"/>
          <p14:tracePt t="35044" x="2171700" y="4222750"/>
          <p14:tracePt t="35061" x="2165350" y="4222750"/>
          <p14:tracePt t="35078" x="2152650" y="4222750"/>
          <p14:tracePt t="35094" x="2089150" y="4235450"/>
          <p14:tracePt t="35111" x="2019300" y="4267200"/>
          <p14:tracePt t="35127" x="1835150" y="4318000"/>
          <p14:tracePt t="35145" x="1752600" y="4375150"/>
          <p14:tracePt t="35161" x="1676400" y="4419600"/>
          <p14:tracePt t="35177" x="1625600" y="4470400"/>
          <p14:tracePt t="35194" x="1587500" y="4502150"/>
          <p14:tracePt t="35212" x="1543050" y="4584700"/>
          <p14:tracePt t="35229" x="1524000" y="4629150"/>
          <p14:tracePt t="35244" x="1504950" y="4692650"/>
          <p14:tracePt t="35261" x="1498600" y="4743450"/>
          <p14:tracePt t="35278" x="1498600" y="4838700"/>
          <p14:tracePt t="35294" x="1517650" y="5029200"/>
          <p14:tracePt t="35311" x="1555750" y="5283200"/>
          <p14:tracePt t="35328" x="1581150" y="5403850"/>
          <p14:tracePt t="35344" x="1606550" y="5486400"/>
          <p14:tracePt t="35361" x="1619250" y="5530850"/>
          <p14:tracePt t="35379" x="1638300" y="5556250"/>
          <p14:tracePt t="35395" x="1651000" y="5575300"/>
          <p14:tracePt t="35412" x="1689100" y="5594350"/>
          <p14:tracePt t="35428" x="1733550" y="5613400"/>
          <p14:tracePt t="35444" x="1797050" y="5651500"/>
          <p14:tracePt t="35461" x="1892300" y="5689600"/>
          <p14:tracePt t="35478" x="2133600" y="5708650"/>
          <p14:tracePt t="35495" x="2317750" y="5708650"/>
          <p14:tracePt t="35512" x="2806700" y="5645150"/>
          <p14:tracePt t="35528" x="2984500" y="5626100"/>
          <p14:tracePt t="35545" x="3105150" y="5607050"/>
          <p14:tracePt t="35561" x="3149600" y="5594350"/>
          <p14:tracePt t="35578" x="3181350" y="5549900"/>
          <p14:tracePt t="35595" x="3232150" y="5403850"/>
          <p14:tracePt t="35612" x="3257550" y="5314950"/>
          <p14:tracePt t="35628" x="3276600" y="5213350"/>
          <p14:tracePt t="35645" x="3276600" y="5175250"/>
          <p14:tracePt t="35662" x="3282950" y="5118100"/>
          <p14:tracePt t="35679" x="3276600" y="5048250"/>
          <p14:tracePt t="35695" x="3263900" y="4997450"/>
          <p14:tracePt t="35712" x="3251200" y="4946650"/>
          <p14:tracePt t="35729" x="3238500" y="4902200"/>
          <p14:tracePt t="35745" x="3232150" y="4857750"/>
          <p14:tracePt t="35762" x="3168650" y="4768850"/>
          <p14:tracePt t="35778" x="3009900" y="4635500"/>
          <p14:tracePt t="35795" x="2857500" y="4508500"/>
          <p14:tracePt t="35812" x="2679700" y="4368800"/>
          <p14:tracePt t="35829" x="2559050" y="4286250"/>
          <p14:tracePt t="35845" x="2482850" y="4229100"/>
          <p14:tracePt t="35862" x="2400300" y="4203700"/>
          <p14:tracePt t="35879" x="2381250" y="4203700"/>
          <p14:tracePt t="35895" x="2355850" y="4222750"/>
          <p14:tracePt t="35912" x="2298700" y="4260850"/>
          <p14:tracePt t="35929" x="2247900" y="4318000"/>
          <p14:tracePt t="35945" x="2171700" y="4419600"/>
          <p14:tracePt t="35962" x="2057400" y="4597400"/>
          <p14:tracePt t="35979" x="1987550" y="4718050"/>
          <p14:tracePt t="35997" x="1949450" y="4781550"/>
          <p14:tracePt t="36012" x="1917700" y="4864100"/>
          <p14:tracePt t="36029" x="1898650" y="4927600"/>
          <p14:tracePt t="36046" x="1879600" y="5073650"/>
          <p14:tracePt t="36063" x="1879600" y="5137150"/>
          <p14:tracePt t="36079" x="1892300" y="5213350"/>
          <p14:tracePt t="36096" x="1905000" y="5270500"/>
          <p14:tracePt t="36112" x="1924050" y="5302250"/>
          <p14:tracePt t="36129" x="1949450" y="5346700"/>
          <p14:tracePt t="36146" x="1993900" y="5403850"/>
          <p14:tracePt t="36163" x="2101850" y="5505450"/>
          <p14:tracePt t="36179" x="2152650" y="5543550"/>
          <p14:tracePt t="36196" x="2178050" y="5556250"/>
          <p14:tracePt t="36230" x="2203450" y="5562600"/>
          <p14:tracePt t="36231" x="2209800" y="5562600"/>
          <p14:tracePt t="36246" x="2247900" y="5562600"/>
          <p14:tracePt t="36263" x="2273300" y="5562600"/>
          <p14:tracePt t="36279" x="2298700" y="5537200"/>
          <p14:tracePt t="36296" x="2317750" y="5511800"/>
          <p14:tracePt t="36312" x="2324100" y="5505450"/>
          <p14:tracePt t="36329" x="2324100" y="5492750"/>
          <p14:tracePt t="36551" x="2330450" y="5492750"/>
          <p14:tracePt t="36558" x="2343150" y="5486400"/>
          <p14:tracePt t="36567" x="2349500" y="5480050"/>
          <p14:tracePt t="36575" x="2368550" y="5480050"/>
          <p14:tracePt t="36579" x="2501900" y="5480050"/>
          <p14:tracePt t="36597" x="2686050" y="5511800"/>
          <p14:tracePt t="36614" x="3168650" y="5524500"/>
          <p14:tracePt t="36631" x="3397250" y="5486400"/>
          <p14:tracePt t="36648" x="3575050" y="5441950"/>
          <p14:tracePt t="36663" x="3708400" y="5397500"/>
          <p14:tracePt t="36681" x="3746500" y="5384800"/>
          <p14:tracePt t="36696" x="3784600" y="5384800"/>
          <p14:tracePt t="36714" x="3848100" y="5372100"/>
          <p14:tracePt t="36730" x="3937000" y="5346700"/>
          <p14:tracePt t="36747" x="4000500" y="5321300"/>
          <p14:tracePt t="36764" x="4032250" y="5302250"/>
          <p14:tracePt t="36780" x="4051300" y="5295900"/>
          <p14:tracePt t="36797" x="4083050" y="5276850"/>
          <p14:tracePt t="36814" x="4114800" y="5264150"/>
          <p14:tracePt t="36830" x="4178300" y="5238750"/>
          <p14:tracePt t="36847" x="4222750" y="5194300"/>
          <p14:tracePt t="36863" x="4241800" y="5175250"/>
          <p14:tracePt t="36879" x="4254500" y="5149850"/>
          <p14:tracePt t="36896" x="4254500" y="5143500"/>
          <p14:tracePt t="36913" x="4254500" y="5130800"/>
          <p14:tracePt t="36931" x="4254500" y="5111750"/>
          <p14:tracePt t="36947" x="4254500" y="5080000"/>
          <p14:tracePt t="36964" x="4248150" y="5060950"/>
          <p14:tracePt t="36981" x="4216400" y="5003800"/>
          <p14:tracePt t="36997" x="4178300" y="4933950"/>
          <p14:tracePt t="37015" x="4159250" y="4908550"/>
          <p14:tracePt t="37031" x="4140200" y="4876800"/>
          <p14:tracePt t="37047" x="4108450" y="4838700"/>
          <p14:tracePt t="37064" x="4089400" y="4826000"/>
          <p14:tracePt t="37082" x="4044950" y="4800600"/>
          <p14:tracePt t="37097" x="4000500" y="4768850"/>
          <p14:tracePt t="37114" x="3968750" y="4743450"/>
          <p14:tracePt t="37132" x="3956050" y="4737100"/>
          <p14:tracePt t="37147" x="3917950" y="4724400"/>
          <p14:tracePt t="37164" x="3873500" y="4699000"/>
          <p14:tracePt t="37180" x="3714750" y="4679950"/>
          <p14:tracePt t="37197" x="3397250" y="4667250"/>
          <p14:tracePt t="37215" x="3149600" y="4667250"/>
          <p14:tracePt t="37231" x="2965450" y="4667250"/>
          <p14:tracePt t="37247" x="2813050" y="4686300"/>
          <p14:tracePt t="37264" x="2698750" y="4724400"/>
          <p14:tracePt t="37281" x="2679700" y="4749800"/>
          <p14:tracePt t="37297" x="2660650" y="4781550"/>
          <p14:tracePt t="37314" x="2647950" y="4813300"/>
          <p14:tracePt t="37331" x="2647950" y="4832350"/>
          <p14:tracePt t="37348" x="2641600" y="4876800"/>
          <p14:tracePt t="37364" x="2641600" y="4933950"/>
          <p14:tracePt t="37381" x="2660650" y="5048250"/>
          <p14:tracePt t="37398" x="2724150" y="5156200"/>
          <p14:tracePt t="37415" x="2787650" y="5289550"/>
          <p14:tracePt t="37431" x="2838450" y="5384800"/>
          <p14:tracePt t="37448" x="2908300" y="5499100"/>
          <p14:tracePt t="37465" x="2952750" y="5549900"/>
          <p14:tracePt t="37481" x="3060700" y="5607050"/>
          <p14:tracePt t="37498" x="3155950" y="5638800"/>
          <p14:tracePt t="37514" x="3289300" y="5670550"/>
          <p14:tracePt t="37532" x="3435350" y="5715000"/>
          <p14:tracePt t="37548" x="3568700" y="5727700"/>
          <p14:tracePt t="37565" x="3625850" y="5727700"/>
          <p14:tracePt t="37581" x="3943350" y="5708650"/>
          <p14:tracePt t="37598" x="4051300" y="5664200"/>
          <p14:tracePt t="37615" x="4089400" y="5638800"/>
          <p14:tracePt t="37631" x="4121150" y="5613400"/>
          <p14:tracePt t="37648" x="4191000" y="5505450"/>
          <p14:tracePt t="37666" x="4222750" y="5416550"/>
          <p14:tracePt t="37681" x="4235450" y="5353050"/>
          <p14:tracePt t="37699" x="4260850" y="5270500"/>
          <p14:tracePt t="37714" x="4292600" y="5175250"/>
          <p14:tracePt t="37731" x="4305300" y="5073650"/>
          <p14:tracePt t="37748" x="4324350" y="4933950"/>
          <p14:tracePt t="37765" x="4324350" y="4889500"/>
          <p14:tracePt t="37782" x="4337050" y="4699000"/>
          <p14:tracePt t="37799" x="4349750" y="4641850"/>
          <p14:tracePt t="37815" x="4368800" y="4559300"/>
          <p14:tracePt t="37832" x="4368800" y="4546600"/>
          <p14:tracePt t="37991" x="4368800" y="4540250"/>
          <p14:tracePt t="37999" x="4387850" y="4476750"/>
          <p14:tracePt t="38016" x="4406900" y="4432300"/>
          <p14:tracePt t="38032" x="4483100" y="4286250"/>
          <p14:tracePt t="38033" x="4591050" y="4114800"/>
          <p14:tracePt t="38049" x="4667250" y="3994150"/>
          <p14:tracePt t="38066" x="4730750" y="3867150"/>
          <p14:tracePt t="38083" x="4775200" y="3778250"/>
          <p14:tracePt t="38099" x="4870450" y="3638550"/>
          <p14:tracePt t="38116" x="4908550" y="3594100"/>
          <p14:tracePt t="38132" x="4933950" y="3543300"/>
          <p14:tracePt t="38149" x="4953000" y="3492500"/>
          <p14:tracePt t="38166" x="4959350" y="3473450"/>
          <p14:tracePt t="38183" x="4972050" y="3397250"/>
          <p14:tracePt t="38199" x="4991100" y="3359150"/>
          <p14:tracePt t="38216" x="5003800" y="3333750"/>
          <p14:tracePt t="38233" x="5035550" y="3282950"/>
          <p14:tracePt t="38249" x="5080000" y="3225800"/>
          <p14:tracePt t="38265" x="5086350" y="3206750"/>
          <p14:tracePt t="38282" x="5111750" y="3168650"/>
          <p14:tracePt t="38300" x="5130800" y="3124200"/>
          <p14:tracePt t="38316" x="5162550" y="3079750"/>
          <p14:tracePt t="38333" x="5207000" y="3009900"/>
          <p14:tracePt t="38349" x="5219700" y="2997200"/>
          <p14:tracePt t="38366" x="5226050" y="2990850"/>
          <p14:tracePt t="38382" x="5226050" y="2978150"/>
          <p14:tracePt t="38399" x="5232400" y="2965450"/>
          <p14:tracePt t="38416" x="5238750" y="2940050"/>
          <p14:tracePt t="38433" x="5251450" y="2921000"/>
          <p14:tracePt t="38449" x="5251450" y="2914650"/>
          <p14:tracePt t="38466" x="5257800" y="2908300"/>
          <p14:tracePt t="38510" x="5270500" y="2901950"/>
          <p14:tracePt t="38518" x="5276850" y="2895600"/>
          <p14:tracePt t="38541" x="5283200" y="2882900"/>
          <p14:tracePt t="38542" x="5308600" y="2870200"/>
          <p14:tracePt t="38550" x="5340350" y="2851150"/>
          <p14:tracePt t="38568" x="5346700" y="2844800"/>
          <p14:tracePt t="38583" x="5359400" y="2844800"/>
          <p14:tracePt t="38638" x="5384800" y="2844800"/>
          <p14:tracePt t="38646" x="5410200" y="2844800"/>
          <p14:tracePt t="38654" x="5422900" y="2851150"/>
          <p14:tracePt t="38666" x="5467350" y="2857500"/>
          <p14:tracePt t="38667" x="5530850" y="2882900"/>
          <p14:tracePt t="38683" x="5581650" y="2901950"/>
          <p14:tracePt t="38700" x="5600700" y="2914650"/>
          <p14:tracePt t="38717" x="5607050" y="2921000"/>
          <p14:tracePt t="38733" x="5632450" y="2959100"/>
          <p14:tracePt t="38750" x="5657850" y="2978150"/>
          <p14:tracePt t="38790" x="5670550" y="2984500"/>
          <p14:tracePt t="38808" x="5676900" y="2990850"/>
          <p14:tracePt t="38863" x="5676900" y="3003550"/>
          <p14:tracePt t="38870" x="5676900" y="3009900"/>
          <p14:tracePt t="38878" x="5670550" y="3016250"/>
          <p14:tracePt t="38886" x="5651500" y="3054350"/>
          <p14:tracePt t="38902" x="5619750" y="3098800"/>
          <p14:tracePt t="38918" x="5556250" y="3175000"/>
          <p14:tracePt t="38934" x="5435600" y="3333750"/>
          <p14:tracePt t="38950" x="5321300" y="3448050"/>
          <p14:tracePt t="38967" x="5099050" y="3594100"/>
          <p14:tracePt t="38984" x="4794250" y="3810000"/>
          <p14:tracePt t="39001" x="4724400" y="3879850"/>
          <p14:tracePt t="39017" x="4629150" y="3981450"/>
          <p14:tracePt t="39034" x="4502150" y="4095750"/>
          <p14:tracePt t="39050" x="4362450" y="4229100"/>
          <p14:tracePt t="39068" x="4102100" y="4495800"/>
          <p14:tracePt t="39084" x="3981450" y="4616450"/>
          <p14:tracePt t="39100" x="3867150" y="4737100"/>
          <p14:tracePt t="39117" x="3778250" y="4838700"/>
          <p14:tracePt t="39133" x="3683000" y="4921250"/>
          <p14:tracePt t="39150" x="3638550" y="4959350"/>
          <p14:tracePt t="39167" x="3632200" y="4965700"/>
          <p14:tracePt t="39184" x="3613150" y="4984750"/>
          <p14:tracePt t="39318" x="3613150" y="4991100"/>
          <p14:tracePt t="39398" x="3600450" y="4997450"/>
          <p14:tracePt t="39414" x="3594100" y="4997450"/>
          <p14:tracePt t="39478" x="3594100" y="4965700"/>
          <p14:tracePt t="39493" x="3587750" y="4889500"/>
          <p14:tracePt t="39502" x="3587750" y="4857750"/>
          <p14:tracePt t="39510" x="3587750" y="4826000"/>
          <p14:tracePt t="39518" x="3581400" y="4743450"/>
          <p14:tracePt t="39542" x="3575050" y="4718050"/>
          <p14:tracePt t="39555" x="3568700" y="4711700"/>
          <p14:tracePt t="39614" x="3562350" y="4711700"/>
          <p14:tracePt t="39622" x="3549650" y="4711700"/>
          <p14:tracePt t="39630" x="3543300" y="4711700"/>
          <p14:tracePt t="39638" x="3511550" y="4730750"/>
          <p14:tracePt t="39651" x="3467100" y="4762500"/>
          <p14:tracePt t="39667" x="3422650" y="4794250"/>
          <p14:tracePt t="39685" x="3397250" y="4813300"/>
          <p14:tracePt t="39702" x="3340100" y="4857750"/>
          <p14:tracePt t="39718" x="3333750" y="4870450"/>
          <p14:tracePt t="39735" x="3327400" y="4883150"/>
          <p14:tracePt t="39752" x="3321050" y="4902200"/>
          <p14:tracePt t="39768" x="3302000" y="4927600"/>
          <p14:tracePt t="39785" x="3263900" y="5016500"/>
          <p14:tracePt t="39801" x="3244850" y="5124450"/>
          <p14:tracePt t="39819" x="3244850" y="5187950"/>
          <p14:tracePt t="39836" x="3251200" y="5276850"/>
          <p14:tracePt t="39851" x="3282950" y="5372100"/>
          <p14:tracePt t="39869" x="3314700" y="5454650"/>
          <p14:tracePt t="39886" x="3340100" y="5499100"/>
          <p14:tracePt t="39902" x="3371850" y="5511800"/>
          <p14:tracePt t="39919" x="3460750" y="5511800"/>
          <p14:tracePt t="39935" x="3562350" y="5511800"/>
          <p14:tracePt t="39951" x="3683000" y="5511800"/>
          <p14:tracePt t="39968" x="3854450" y="5480050"/>
          <p14:tracePt t="39985" x="3968750" y="5448300"/>
          <p14:tracePt t="40002" x="4311650" y="5340350"/>
          <p14:tracePt t="40019" x="4483100" y="5251450"/>
          <p14:tracePt t="40036" x="4648200" y="5168900"/>
          <p14:tracePt t="40051" x="4737100" y="5105400"/>
          <p14:tracePt t="40068" x="4756150" y="5092700"/>
          <p14:tracePt t="40085" x="4775200" y="5010150"/>
          <p14:tracePt t="40103" x="4775200" y="4978400"/>
          <p14:tracePt t="40119" x="4775200" y="4933950"/>
          <p14:tracePt t="40135" x="4768850" y="4921250"/>
          <p14:tracePt t="40153" x="4743450" y="4889500"/>
          <p14:tracePt t="40169" x="4648200" y="4800600"/>
          <p14:tracePt t="40185" x="4559300" y="4730750"/>
          <p14:tracePt t="40204" x="4483100" y="4679950"/>
          <p14:tracePt t="40219" x="4400550" y="4635500"/>
          <p14:tracePt t="40236" x="4305300" y="4603750"/>
          <p14:tracePt t="40252" x="4241800" y="4597400"/>
          <p14:tracePt t="40269" x="4203700" y="4591050"/>
          <p14:tracePt t="40269" x="4146550" y="4591050"/>
          <p14:tracePt t="40286" x="4133850" y="4597400"/>
          <p14:tracePt t="40358" x="4133850" y="4603750"/>
          <p14:tracePt t="40382" x="4140200" y="4610100"/>
          <p14:tracePt t="40394" x="4184650" y="4616450"/>
          <p14:tracePt t="40398" x="4229100" y="4629150"/>
          <p14:tracePt t="40406" x="4356100" y="4660900"/>
          <p14:tracePt t="40422" x="4502150" y="4705350"/>
          <p14:tracePt t="40438" x="4641850" y="4711700"/>
          <p14:tracePt t="40454" x="4927600" y="4730750"/>
          <p14:tracePt t="40469" x="5245100" y="4749800"/>
          <p14:tracePt t="40486" x="5600700" y="4775200"/>
          <p14:tracePt t="40503" x="5765800" y="4775200"/>
          <p14:tracePt t="40520" x="5842000" y="4775200"/>
          <p14:tracePt t="40536" x="5880100" y="4775200"/>
          <p14:tracePt t="40553" x="5892800" y="4756150"/>
          <p14:tracePt t="40569" x="5905500" y="4724400"/>
          <p14:tracePt t="40586" x="5911850" y="4711700"/>
          <p14:tracePt t="40603" x="5911850" y="4705350"/>
          <p14:tracePt t="40620" x="5911850" y="4699000"/>
          <p14:tracePt t="40636" x="5918200" y="4686300"/>
          <p14:tracePt t="40654" x="5918200" y="4667250"/>
          <p14:tracePt t="40670" x="5924550" y="4629150"/>
          <p14:tracePt t="40687" x="5930900" y="4603750"/>
          <p14:tracePt t="40703" x="5943600" y="4565650"/>
          <p14:tracePt t="40720" x="5949950" y="4514850"/>
          <p14:tracePt t="40737" x="5949950" y="4489450"/>
          <p14:tracePt t="40753" x="5949950" y="4476750"/>
          <p14:tracePt t="40770" x="5943600" y="4438650"/>
          <p14:tracePt t="40787" x="5930900" y="4413250"/>
          <p14:tracePt t="40803" x="5924550" y="4394200"/>
          <p14:tracePt t="40820" x="5911850" y="4375150"/>
          <p14:tracePt t="40838" x="5899150" y="4362450"/>
          <p14:tracePt t="40854" x="5842000" y="4324350"/>
          <p14:tracePt t="40870" x="5702300" y="4267200"/>
          <p14:tracePt t="40887" x="5530850" y="4203700"/>
          <p14:tracePt t="40904" x="5365750" y="4121150"/>
          <p14:tracePt t="40921" x="5207000" y="4051300"/>
          <p14:tracePt t="40937" x="5080000" y="4006850"/>
          <p14:tracePt t="40954" x="4997450" y="3981450"/>
          <p14:tracePt t="40970" x="4991100" y="3981450"/>
          <p14:tracePt t="40987" x="4978400" y="3981450"/>
          <p14:tracePt t="41004" x="4965700" y="3981450"/>
          <p14:tracePt t="41021" x="4921250" y="3994150"/>
          <p14:tracePt t="41037" x="4851400" y="4013200"/>
          <p14:tracePt t="41054" x="4787900" y="4051300"/>
          <p14:tracePt t="41071" x="4775200" y="4070350"/>
          <p14:tracePt t="41087" x="4718050" y="4127500"/>
          <p14:tracePt t="41104" x="4692650" y="4152900"/>
          <p14:tracePt t="41123" x="4667250" y="4191000"/>
          <p14:tracePt t="41138" x="4648200" y="4235450"/>
          <p14:tracePt t="41154" x="4610100" y="4330700"/>
          <p14:tracePt t="41171" x="4610100" y="4406900"/>
          <p14:tracePt t="41187" x="4603750" y="4476750"/>
          <p14:tracePt t="41204" x="4603750" y="4540250"/>
          <p14:tracePt t="41220" x="4610100" y="4616450"/>
          <p14:tracePt t="41237" x="4648200" y="4737100"/>
          <p14:tracePt t="41254" x="4673600" y="4806950"/>
          <p14:tracePt t="41271" x="4730750" y="4914900"/>
          <p14:tracePt t="41288" x="4749800" y="4940300"/>
          <p14:tracePt t="41303" x="4768850" y="4946650"/>
          <p14:tracePt t="41320" x="4787900" y="4946650"/>
          <p14:tracePt t="41338" x="4806950" y="4953000"/>
          <p14:tracePt t="41354" x="4857750" y="4959350"/>
          <p14:tracePt t="41372" x="4978400" y="4959350"/>
          <p14:tracePt t="41387" x="5149850" y="4965700"/>
          <p14:tracePt t="41404" x="5346700" y="4953000"/>
          <p14:tracePt t="41421" x="5492750" y="4914900"/>
          <p14:tracePt t="41438" x="5676900" y="4838700"/>
          <p14:tracePt t="41455" x="5740400" y="4794250"/>
          <p14:tracePt t="41471" x="5810250" y="4730750"/>
          <p14:tracePt t="41488" x="5854700" y="4667250"/>
          <p14:tracePt t="41504" x="5867400" y="4635500"/>
          <p14:tracePt t="41521" x="5873750" y="4572000"/>
          <p14:tracePt t="41538" x="5880100" y="4546600"/>
          <p14:tracePt t="41554" x="5880100" y="4502150"/>
          <p14:tracePt t="41571" x="5886450" y="4470400"/>
          <p14:tracePt t="41587" x="5886450" y="4451350"/>
          <p14:tracePt t="41604" x="5886450" y="4400550"/>
          <p14:tracePt t="41622" x="5886450" y="4375150"/>
          <p14:tracePt t="41638" x="5886450" y="4343400"/>
          <p14:tracePt t="41655" x="5873750" y="4324350"/>
          <p14:tracePt t="41694" x="5873750" y="4318000"/>
          <p14:tracePt t="41710" x="5867400" y="4311650"/>
          <p14:tracePt t="41718" x="5829300" y="4298950"/>
          <p14:tracePt t="41726" x="5759450" y="4267200"/>
          <p14:tracePt t="41738" x="5657850" y="4235450"/>
          <p14:tracePt t="41755" x="5613400" y="4222750"/>
          <p14:tracePt t="41771" x="5486400" y="4184650"/>
          <p14:tracePt t="41788" x="5283200" y="4146550"/>
          <p14:tracePt t="41805" x="5130800" y="4121150"/>
          <p14:tracePt t="41838" x="4997450" y="4108450"/>
          <p14:tracePt t="41839" x="4851400" y="4102100"/>
          <p14:tracePt t="41855" x="4724400" y="4089400"/>
          <p14:tracePt t="41872" x="4622800" y="4102100"/>
          <p14:tracePt t="41889" x="4540250" y="4133850"/>
          <p14:tracePt t="41905" x="4514850" y="4152900"/>
          <p14:tracePt t="41922" x="4483100" y="4191000"/>
          <p14:tracePt t="41939" x="4464050" y="4216400"/>
          <p14:tracePt t="41955" x="4438650" y="4254500"/>
          <p14:tracePt t="41972" x="4394200" y="4330700"/>
          <p14:tracePt t="41989" x="4381500" y="4362450"/>
          <p14:tracePt t="42006" x="4368800" y="4413250"/>
          <p14:tracePt t="42022" x="4368800" y="4470400"/>
          <p14:tracePt t="42038" x="4375150" y="4495800"/>
          <p14:tracePt t="42056" x="4406900" y="4572000"/>
          <p14:tracePt t="42072" x="4432300" y="4629150"/>
          <p14:tracePt t="42089" x="4483100" y="4679950"/>
          <p14:tracePt t="42105" x="4521200" y="4711700"/>
          <p14:tracePt t="42121" x="4603750" y="4762500"/>
          <p14:tracePt t="42138" x="4768850" y="4794250"/>
          <p14:tracePt t="42156" x="4959350" y="4851400"/>
          <p14:tracePt t="42172" x="5340350" y="4914900"/>
          <p14:tracePt t="42189" x="5492750" y="4927600"/>
          <p14:tracePt t="42206" x="5670550" y="4927600"/>
          <p14:tracePt t="42222" x="5721350" y="4908550"/>
          <p14:tracePt t="42239" x="5765800" y="4876800"/>
          <p14:tracePt t="42256" x="5791200" y="4857750"/>
          <p14:tracePt t="42273" x="5791200" y="4845050"/>
          <p14:tracePt t="42289" x="5797550" y="4832350"/>
          <p14:tracePt t="42526" x="5803900" y="4832350"/>
          <p14:tracePt t="42535" x="5822950" y="4838700"/>
          <p14:tracePt t="42544" x="5861050" y="4857750"/>
          <p14:tracePt t="42550" x="5873750" y="4857750"/>
          <p14:tracePt t="42558" x="5899150" y="4864100"/>
          <p14:tracePt t="42574" x="6083300" y="4927600"/>
          <p14:tracePt t="42598" x="6216650" y="4959350"/>
          <p14:tracePt t="42614" x="6413500" y="5003800"/>
          <p14:tracePt t="42626" x="6597650" y="5022850"/>
          <p14:tracePt t="42640" x="6845300" y="5022850"/>
          <p14:tracePt t="42656" x="6934200" y="5022850"/>
          <p14:tracePt t="42673" x="7010400" y="5022850"/>
          <p14:tracePt t="42690" x="7099300" y="5022850"/>
          <p14:tracePt t="42706" x="7213600" y="5022850"/>
          <p14:tracePt t="42723" x="7505700" y="5022850"/>
          <p14:tracePt t="42739" x="7658100" y="5022850"/>
          <p14:tracePt t="42756" x="7753350" y="5022850"/>
          <p14:tracePt t="42773" x="8134350" y="4997450"/>
          <p14:tracePt t="42789" x="8388350" y="4972050"/>
          <p14:tracePt t="42806" x="8547100" y="4959350"/>
          <p14:tracePt t="42823" x="8820150" y="4927600"/>
          <p14:tracePt t="42839" x="8966200" y="4914900"/>
          <p14:tracePt t="42856" x="9010650" y="4895850"/>
          <p14:tracePt t="42873" x="9023350" y="4889500"/>
          <p14:tracePt t="42890" x="9023350" y="4883150"/>
          <p14:tracePt t="42907" x="9023350" y="4845050"/>
          <p14:tracePt t="42924" x="9029700" y="4832350"/>
          <p14:tracePt t="42940" x="9029700" y="4819650"/>
          <p14:tracePt t="42957" x="9029700" y="4813300"/>
          <p14:tracePt t="42974" x="9029700" y="4787900"/>
          <p14:tracePt t="42990" x="9004300" y="4749800"/>
          <p14:tracePt t="43007" x="8953500" y="4699000"/>
          <p14:tracePt t="43023" x="8896350" y="4654550"/>
          <p14:tracePt t="43040" x="8851900" y="4616450"/>
          <p14:tracePt t="43058" x="8807450" y="4584700"/>
          <p14:tracePt t="43073" x="8750300" y="4546600"/>
          <p14:tracePt t="43091" x="8674100" y="4508500"/>
          <p14:tracePt t="43107" x="8585200" y="4476750"/>
          <p14:tracePt t="43124" x="8388350" y="4400550"/>
          <p14:tracePt t="43140" x="8305800" y="4362450"/>
          <p14:tracePt t="43157" x="8255000" y="4349750"/>
          <p14:tracePt t="43157" x="8191500" y="4330700"/>
          <p14:tracePt t="43174" x="8115300" y="4311650"/>
          <p14:tracePt t="43190" x="8058150" y="4292600"/>
          <p14:tracePt t="43207" x="7981950" y="4273550"/>
          <p14:tracePt t="43224" x="7912100" y="4241800"/>
          <p14:tracePt t="43240" x="7816850" y="4222750"/>
          <p14:tracePt t="43257" x="7785100" y="4216400"/>
          <p14:tracePt t="43274" x="7747000" y="4210050"/>
          <p14:tracePt t="43292" x="7721600" y="4210050"/>
          <p14:tracePt t="43308" x="7658100" y="4184650"/>
          <p14:tracePt t="43324" x="7543800" y="4171950"/>
          <p14:tracePt t="43340" x="7391400" y="4152900"/>
          <p14:tracePt t="43358" x="7353300" y="4140200"/>
          <p14:tracePt t="43374" x="7010400" y="4114800"/>
          <p14:tracePt t="43391" x="6946900" y="4108450"/>
          <p14:tracePt t="43407" x="6921500" y="4108450"/>
          <p14:tracePt t="43425" x="6902450" y="4108450"/>
          <p14:tracePt t="43441" x="6883400" y="4108450"/>
          <p14:tracePt t="43458" x="6870700" y="4114800"/>
          <p14:tracePt t="43474" x="6838950" y="4140200"/>
          <p14:tracePt t="43491" x="6819900" y="4152900"/>
          <p14:tracePt t="43507" x="6781800" y="4184650"/>
          <p14:tracePt t="43524" x="6737350" y="4235450"/>
          <p14:tracePt t="43541" x="6629400" y="4298950"/>
          <p14:tracePt t="43558" x="6572250" y="4337050"/>
          <p14:tracePt t="43574" x="6534150" y="4356100"/>
          <p14:tracePt t="43591" x="6489700" y="4394200"/>
          <p14:tracePt t="43608" x="6457950" y="4413250"/>
          <p14:tracePt t="43625" x="6432550" y="4432300"/>
          <p14:tracePt t="43641" x="6426200" y="4457700"/>
          <p14:tracePt t="43658" x="6419850" y="4476750"/>
          <p14:tracePt t="43674" x="6413500" y="4489450"/>
          <p14:tracePt t="43692" x="6413500" y="4514850"/>
          <p14:tracePt t="43708" x="6400800" y="4533900"/>
          <p14:tracePt t="43725" x="6388100" y="4578350"/>
          <p14:tracePt t="43741" x="6362700" y="4686300"/>
          <p14:tracePt t="43759" x="6343650" y="4730750"/>
          <p14:tracePt t="43775" x="6330950" y="4794250"/>
          <p14:tracePt t="43791" x="6318250" y="4838700"/>
          <p14:tracePt t="43808" x="6311900" y="4870450"/>
          <p14:tracePt t="43824" x="6280150" y="4965700"/>
          <p14:tracePt t="43841" x="6273800" y="5010150"/>
          <p14:tracePt t="43858" x="6273800" y="5041900"/>
          <p14:tracePt t="43874" x="6273800" y="5092700"/>
          <p14:tracePt t="43892" x="6267450" y="5149850"/>
          <p14:tracePt t="43908" x="6267450" y="5213350"/>
          <p14:tracePt t="43925" x="6280150" y="5276850"/>
          <p14:tracePt t="43942" x="6324600" y="5422900"/>
          <p14:tracePt t="43959" x="6350000" y="5486400"/>
          <p14:tracePt t="43975" x="6381750" y="5543550"/>
          <p14:tracePt t="43993" x="6426200" y="5594350"/>
          <p14:tracePt t="44009" x="6489700" y="5657850"/>
          <p14:tracePt t="44026" x="6559550" y="5715000"/>
          <p14:tracePt t="44042" x="6724650" y="5797550"/>
          <p14:tracePt t="44058" x="6800850" y="5816600"/>
          <p14:tracePt t="44075" x="6883400" y="5829300"/>
          <p14:tracePt t="44092" x="6953250" y="5829300"/>
          <p14:tracePt t="44109" x="7048500" y="5829300"/>
          <p14:tracePt t="44125" x="7181850" y="5829300"/>
          <p14:tracePt t="44141" x="7372350" y="5835650"/>
          <p14:tracePt t="44158" x="7588250" y="5861050"/>
          <p14:tracePt t="44175" x="7721600" y="5848350"/>
          <p14:tracePt t="44192" x="7785100" y="5822950"/>
          <p14:tracePt t="44209" x="7854950" y="5778500"/>
          <p14:tracePt t="44226" x="7886700" y="5740400"/>
          <p14:tracePt t="44242" x="7937500" y="5695950"/>
          <p14:tracePt t="44259" x="7969250" y="5657850"/>
          <p14:tracePt t="44276" x="8026400" y="5607050"/>
          <p14:tracePt t="44292" x="8185150" y="5480050"/>
          <p14:tracePt t="44309" x="8229600" y="5448300"/>
          <p14:tracePt t="44326" x="8305800" y="5378450"/>
          <p14:tracePt t="44343" x="8331200" y="5353050"/>
          <p14:tracePt t="44360" x="8356600" y="5314950"/>
          <p14:tracePt t="44376" x="8388350" y="5295900"/>
          <p14:tracePt t="44392" x="8451850" y="5245100"/>
          <p14:tracePt t="44409" x="8502650" y="5194300"/>
          <p14:tracePt t="44426" x="8540750" y="5156200"/>
          <p14:tracePt t="44442" x="8585200" y="5092700"/>
          <p14:tracePt t="44459" x="8591550" y="5080000"/>
          <p14:tracePt t="44477" x="8597900" y="5067300"/>
          <p14:tracePt t="44493" x="8604250" y="5035550"/>
          <p14:tracePt t="44509" x="8604250" y="4972050"/>
          <p14:tracePt t="44526" x="8610600" y="4953000"/>
          <p14:tracePt t="44543" x="8610600" y="4914900"/>
          <p14:tracePt t="44559" x="8597900" y="4864100"/>
          <p14:tracePt t="44576" x="8585200" y="4845050"/>
          <p14:tracePt t="44593" x="8559800" y="4800600"/>
          <p14:tracePt t="44609" x="8547100" y="4762500"/>
          <p14:tracePt t="44626" x="8521700" y="4724400"/>
          <p14:tracePt t="44643" x="8489950" y="4679950"/>
          <p14:tracePt t="44660" x="8458200" y="4648200"/>
          <p14:tracePt t="44676" x="8382000" y="4603750"/>
          <p14:tracePt t="44693" x="8293100" y="4546600"/>
          <p14:tracePt t="44693" x="8255000" y="4533900"/>
          <p14:tracePt t="44710" x="8128000" y="4457700"/>
          <p14:tracePt t="44726" x="7975600" y="4375150"/>
          <p14:tracePt t="44743" x="7918450" y="4349750"/>
          <p14:tracePt t="44760" x="7791450" y="4298950"/>
          <p14:tracePt t="44777" x="7753350" y="4286250"/>
          <p14:tracePt t="44793" x="7696200" y="4273550"/>
          <p14:tracePt t="44810" x="7658100" y="4260850"/>
          <p14:tracePt t="44827" x="7607300" y="4248150"/>
          <p14:tracePt t="44843" x="7531100" y="4229100"/>
          <p14:tracePt t="44860" x="7505700" y="4222750"/>
          <p14:tracePt t="44877" x="7467600" y="4222750"/>
          <p14:tracePt t="44893" x="7410450" y="4216400"/>
          <p14:tracePt t="44910" x="7359650" y="4216400"/>
          <p14:tracePt t="44927" x="7315200" y="4222750"/>
          <p14:tracePt t="44943" x="7302500" y="4222750"/>
          <p14:tracePt t="44960" x="7251700" y="4235450"/>
          <p14:tracePt t="44978" x="7226300" y="4241800"/>
          <p14:tracePt t="44993" x="7181850" y="4267200"/>
          <p14:tracePt t="45010" x="7131050" y="4286250"/>
          <p14:tracePt t="45028" x="7054850" y="4324350"/>
          <p14:tracePt t="45045" x="7010400" y="4356100"/>
          <p14:tracePt t="45061" x="6965950" y="4413250"/>
          <p14:tracePt t="45078" x="6908800" y="4483100"/>
          <p14:tracePt t="45094" x="6883400" y="4540250"/>
          <p14:tracePt t="45111" x="6845300" y="4591050"/>
          <p14:tracePt t="45128" x="6832600" y="4610100"/>
          <p14:tracePt t="45144" x="6800850" y="4654550"/>
          <p14:tracePt t="45161" x="6750050" y="4730750"/>
          <p14:tracePt t="45177" x="6718300" y="4762500"/>
          <p14:tracePt t="45194" x="6705600" y="4781550"/>
          <p14:tracePt t="45211" x="6673850" y="4819650"/>
          <p14:tracePt t="45228" x="6623050" y="4864100"/>
          <p14:tracePt t="45245" x="6597650" y="4883150"/>
          <p14:tracePt t="45261" x="6565900" y="4921250"/>
          <p14:tracePt t="45278" x="6553200" y="4933950"/>
          <p14:tracePt t="45294" x="6534150" y="4965700"/>
          <p14:tracePt t="45311" x="6527800" y="4997450"/>
          <p14:tracePt t="45329" x="6527800" y="5003800"/>
          <p14:tracePt t="45345" x="6521450" y="5016500"/>
          <p14:tracePt t="45362" x="6521450" y="5060950"/>
          <p14:tracePt t="45378" x="6527800" y="5111750"/>
          <p14:tracePt t="45395" x="6553200" y="5187950"/>
          <p14:tracePt t="45413" x="6584950" y="5257800"/>
          <p14:tracePt t="45429" x="6610350" y="5302250"/>
          <p14:tracePt t="45445" x="6623050" y="5327650"/>
          <p14:tracePt t="45462" x="6635750" y="5346700"/>
          <p14:tracePt t="45478" x="6737350" y="5403850"/>
          <p14:tracePt t="45495" x="6832600" y="5461000"/>
          <p14:tracePt t="45511" x="6940550" y="5511800"/>
          <p14:tracePt t="45528" x="7086600" y="5562600"/>
          <p14:tracePt t="45545" x="7175500" y="5581650"/>
          <p14:tracePt t="45562" x="7499350" y="5645150"/>
          <p14:tracePt t="45579" x="7689850" y="5645150"/>
          <p14:tracePt t="45596" x="7975600" y="5613400"/>
          <p14:tracePt t="45612" x="8089900" y="5581650"/>
          <p14:tracePt t="45629" x="8128000" y="5568950"/>
          <p14:tracePt t="45646" x="8147050" y="5556250"/>
          <p14:tracePt t="45662" x="8185150" y="5530850"/>
          <p14:tracePt t="45679" x="8210550" y="5511800"/>
          <p14:tracePt t="45695" x="8248650" y="5461000"/>
          <p14:tracePt t="45712" x="8293100" y="5384800"/>
          <p14:tracePt t="45729" x="8343900" y="5289550"/>
          <p14:tracePt t="45747" x="8369300" y="5207000"/>
          <p14:tracePt t="45763" x="8375650" y="5162550"/>
          <p14:tracePt t="45779" x="8375650" y="5130800"/>
          <p14:tracePt t="45796" x="8375650" y="5111750"/>
          <p14:tracePt t="45812" x="8375650" y="5073650"/>
          <p14:tracePt t="45829" x="8350250" y="5016500"/>
          <p14:tracePt t="45846" x="8324850" y="4972050"/>
          <p14:tracePt t="45862" x="8293100" y="4914900"/>
          <p14:tracePt t="45879" x="8210550" y="4838700"/>
          <p14:tracePt t="45896" x="8140700" y="4775200"/>
          <p14:tracePt t="45912" x="8070850" y="4730750"/>
          <p14:tracePt t="45930" x="7962900" y="4660900"/>
          <p14:tracePt t="45946" x="7937500" y="4654550"/>
          <p14:tracePt t="45963" x="7778750" y="4591050"/>
          <p14:tracePt t="45980" x="7689850" y="4584700"/>
          <p14:tracePt t="45996" x="7632700" y="4578350"/>
          <p14:tracePt t="46013" x="7543800" y="4572000"/>
          <p14:tracePt t="46029" x="7461250" y="4552950"/>
          <p14:tracePt t="46046" x="7334250" y="4527550"/>
          <p14:tracePt t="46063" x="7194550" y="4508500"/>
          <p14:tracePt t="46079" x="7131050" y="4508500"/>
          <p14:tracePt t="46096" x="7010400" y="4495800"/>
          <p14:tracePt t="46113" x="6845300" y="4483100"/>
          <p14:tracePt t="46131" x="6692900" y="4438650"/>
          <p14:tracePt t="46149" x="6623050" y="4425950"/>
          <p14:tracePt t="46163" x="6515100" y="4406900"/>
          <p14:tracePt t="46180" x="6508750" y="4406900"/>
          <p14:tracePt t="46196" x="6496050" y="4400550"/>
          <p14:tracePt t="46213" x="6483350" y="4400550"/>
          <p14:tracePt t="46230" x="6451600" y="4400550"/>
          <p14:tracePt t="46230" x="6426200" y="4400550"/>
          <p14:tracePt t="46247" x="6413500" y="4406900"/>
          <p14:tracePt t="46263" x="6407150" y="4406900"/>
          <p14:tracePt t="46280" x="6407150" y="4413250"/>
          <p14:tracePt t="46296" x="6394450" y="4425950"/>
          <p14:tracePt t="46313" x="6388100" y="4432300"/>
          <p14:tracePt t="46330" x="6381750" y="4451350"/>
          <p14:tracePt t="46368" x="6375400" y="4457700"/>
          <p14:tracePt t="46391" x="6369050" y="4464050"/>
          <p14:tracePt t="46575" x="6375400" y="4464050"/>
          <p14:tracePt t="46591" x="6388100" y="4464050"/>
          <p14:tracePt t="46703" x="6388100" y="4470400"/>
          <p14:tracePt t="46711" x="6388100" y="4476750"/>
          <p14:tracePt t="46719" x="6388100" y="4483100"/>
          <p14:tracePt t="46847" x="6388100" y="4489450"/>
          <p14:tracePt t="47167" x="6388100" y="4502150"/>
          <p14:tracePt t="47176" x="6388100" y="4552950"/>
          <p14:tracePt t="47183" x="6400800" y="4578350"/>
          <p14:tracePt t="47191" x="6407150" y="4603750"/>
          <p14:tracePt t="47199" x="6432550" y="4667250"/>
          <p14:tracePt t="47199" x="6432550" y="4679950"/>
          <p14:tracePt t="47215" x="6451600" y="4749800"/>
          <p14:tracePt t="47232" x="6477000" y="4832350"/>
          <p14:tracePt t="47248" x="6508750" y="4978400"/>
          <p14:tracePt t="47264" x="6515100" y="5048250"/>
          <p14:tracePt t="47281" x="6521450" y="5067300"/>
          <p14:tracePt t="47298" x="6521450" y="5080000"/>
          <p14:tracePt t="47351" x="6521450" y="5086350"/>
          <p14:tracePt t="47375" x="6521450" y="5099050"/>
          <p14:tracePt t="47383" x="6521450" y="5105400"/>
          <p14:tracePt t="47391" x="6521450" y="5118100"/>
          <p14:tracePt t="47399" x="6521450" y="5130800"/>
          <p14:tracePt t="47415" x="6521450" y="5143500"/>
          <p14:tracePt t="47432" x="6521450" y="5156200"/>
          <p14:tracePt t="47448" x="6521450" y="5162550"/>
          <p14:tracePt t="47465" x="6521450" y="5181600"/>
          <p14:tracePt t="47482" x="6521450" y="5200650"/>
          <p14:tracePt t="47499" x="6527800" y="5226050"/>
          <p14:tracePt t="47515" x="6527800" y="5257800"/>
          <p14:tracePt t="47532" x="6534150" y="5289550"/>
          <p14:tracePt t="47548" x="6540500" y="5334000"/>
          <p14:tracePt t="47567" x="6546850" y="5359400"/>
          <p14:tracePt t="47582" x="6553200" y="5403850"/>
          <p14:tracePt t="47599" x="6559550" y="5435600"/>
          <p14:tracePt t="47615" x="6565900" y="5448300"/>
          <p14:tracePt t="47632" x="6565900" y="5467350"/>
          <p14:tracePt t="47649" x="6584950" y="5511800"/>
          <p14:tracePt t="47666" x="6597650" y="5537200"/>
          <p14:tracePt t="47682" x="6610350" y="5556250"/>
          <p14:tracePt t="47699" x="6616700" y="5568950"/>
          <p14:tracePt t="47715" x="6642100" y="5594350"/>
          <p14:tracePt t="47732" x="6686550" y="5613400"/>
          <p14:tracePt t="47749" x="6864350" y="5632450"/>
          <p14:tracePt t="47766" x="7067550" y="5645150"/>
          <p14:tracePt t="47766" x="7143750" y="5651500"/>
          <p14:tracePt t="47785" x="7321550" y="5657850"/>
          <p14:tracePt t="47799" x="7524750" y="5670550"/>
          <p14:tracePt t="47815" x="7664450" y="5670550"/>
          <p14:tracePt t="47832" x="7848600" y="5664200"/>
          <p14:tracePt t="47849" x="7893050" y="5664200"/>
          <p14:tracePt t="47866" x="7924800" y="5657850"/>
          <p14:tracePt t="47882" x="7943850" y="5657850"/>
          <p14:tracePt t="47899" x="7981950" y="5632450"/>
          <p14:tracePt t="47916" x="8013700" y="5613400"/>
          <p14:tracePt t="47932" x="8026400" y="5600700"/>
          <p14:tracePt t="47949" x="8039100" y="5594350"/>
          <p14:tracePt t="47966" x="8051800" y="5562600"/>
          <p14:tracePt t="47983" x="8077200" y="5524500"/>
          <p14:tracePt t="47999" x="8108950" y="5441950"/>
          <p14:tracePt t="48016" x="8108950" y="5384800"/>
          <p14:tracePt t="48033" x="8115300" y="5334000"/>
          <p14:tracePt t="48050" x="8115300" y="5314950"/>
          <p14:tracePt t="48067" x="8115300" y="5289550"/>
          <p14:tracePt t="48083" x="8115300" y="5264150"/>
          <p14:tracePt t="48100" x="8115300" y="5232400"/>
          <p14:tracePt t="48116" x="8115300" y="5187950"/>
          <p14:tracePt t="48133" x="8115300" y="5168900"/>
          <p14:tracePt t="48150" x="8115300" y="5124450"/>
          <p14:tracePt t="48166" x="8108950" y="5054600"/>
          <p14:tracePt t="48183" x="8102600" y="5041900"/>
          <p14:tracePt t="48200" x="8102600" y="5029200"/>
          <p14:tracePt t="48216" x="8096250" y="5022850"/>
          <p14:tracePt t="48569" x="0" y="0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  <a:noFill/>
        </p:spPr>
        <p:txBody>
          <a:bodyPr/>
          <a:lstStyle/>
          <a:p>
            <a:r>
              <a:rPr lang="en-US" dirty="0" smtClean="0"/>
              <a:t>Acid-Base Equilibria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3962400" cy="6096000"/>
          </a:xfrm>
          <a:noFill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Brønsted</a:t>
            </a:r>
            <a:r>
              <a:rPr lang="en-US" sz="2400" dirty="0" smtClean="0"/>
              <a:t> Theory of Acids and Bases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 smtClean="0"/>
              <a:t>Acid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sz="2400" dirty="0" smtClean="0"/>
              <a:t>Substance which donates a proton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 smtClean="0"/>
              <a:t>Base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sz="2400" dirty="0" smtClean="0"/>
              <a:t>Accepts proton from another substance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HCl &lt;--&gt; NH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+ Cl</a:t>
            </a:r>
            <a:r>
              <a:rPr lang="en-US" sz="2400" baseline="30000" dirty="0" smtClean="0"/>
              <a:t>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+ HCl &lt;--&gt; 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+ Cl</a:t>
            </a:r>
            <a:r>
              <a:rPr lang="en-US" sz="2400" baseline="30000" dirty="0" smtClean="0"/>
              <a:t>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&lt;--&gt; NH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+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+ OH</a:t>
            </a:r>
            <a:r>
              <a:rPr lang="en-US" sz="2400" baseline="30000" dirty="0" smtClean="0"/>
              <a:t>-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Remainder of acid is base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Complete reaction is proton exchange between sets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Extent of exchange based on strength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Water can act as solvent and reactant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5719410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77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1406" x="2355850" y="3822700"/>
          <p14:tracePt t="21413" x="2343150" y="3829050"/>
          <p14:tracePt t="21421" x="2336800" y="3835400"/>
          <p14:tracePt t="21429" x="2260600" y="3867150"/>
          <p14:tracePt t="21445" x="2228850" y="3867150"/>
          <p14:tracePt t="21461" x="2190750" y="3873500"/>
          <p14:tracePt t="21477" x="2178050" y="3879850"/>
          <p14:tracePt t="21621" x="2152650" y="3879850"/>
          <p14:tracePt t="21637" x="2139950" y="3879850"/>
          <p14:tracePt t="21645" x="2063750" y="3848100"/>
          <p14:tracePt t="21655" x="2012950" y="3822700"/>
          <p14:tracePt t="21662" x="1936750" y="3784600"/>
          <p14:tracePt t="21678" x="1866900" y="3746500"/>
          <p14:tracePt t="21695" x="1854200" y="3740150"/>
          <p14:tracePt t="21712" x="1847850" y="3727450"/>
          <p14:tracePt t="21729" x="1841500" y="3721100"/>
          <p14:tracePt t="21746" x="1835150" y="3708400"/>
          <p14:tracePt t="21763" x="1828800" y="3689350"/>
          <p14:tracePt t="21778" x="1816100" y="3644900"/>
          <p14:tracePt t="21796" x="1809750" y="3619500"/>
          <p14:tracePt t="21812" x="1797050" y="3543300"/>
          <p14:tracePt t="21829" x="1797050" y="3473450"/>
          <p14:tracePt t="21846" x="1797050" y="3435350"/>
          <p14:tracePt t="21862" x="1809750" y="3403600"/>
          <p14:tracePt t="21879" x="1816100" y="3371850"/>
          <p14:tracePt t="21896" x="1847850" y="3340100"/>
          <p14:tracePt t="21913" x="1866900" y="3314700"/>
          <p14:tracePt t="21929" x="1892300" y="3302000"/>
          <p14:tracePt t="21945" x="1917700" y="3282950"/>
          <p14:tracePt t="21962" x="1955800" y="3270250"/>
          <p14:tracePt t="21978" x="1987550" y="3257550"/>
          <p14:tracePt t="21996" x="2000250" y="3251200"/>
          <p14:tracePt t="22013" x="2006600" y="3251200"/>
          <p14:tracePt t="22030" x="2012950" y="3238500"/>
          <p14:tracePt t="22045" x="2019300" y="3238500"/>
          <p14:tracePt t="22062" x="2025650" y="3225800"/>
          <p14:tracePt t="22101" x="2025650" y="3213100"/>
          <p14:tracePt t="22117" x="2025650" y="3200400"/>
          <p14:tracePt t="22125" x="1987550" y="3168650"/>
          <p14:tracePt t="22133" x="1924050" y="3086100"/>
          <p14:tracePt t="22146" x="1816100" y="2997200"/>
          <p14:tracePt t="22179" x="1682750" y="2901950"/>
          <p14:tracePt t="22180" x="1422400" y="2755900"/>
          <p14:tracePt t="22197" x="1117600" y="2641600"/>
          <p14:tracePt t="22213" x="914400" y="2578100"/>
          <p14:tracePt t="22231" x="774700" y="2533650"/>
          <p14:tracePt t="22246" x="641350" y="2508250"/>
          <p14:tracePt t="22263" x="488950" y="2501900"/>
          <p14:tracePt t="22280" x="450850" y="2501900"/>
          <p14:tracePt t="22296" x="381000" y="2508250"/>
          <p14:tracePt t="22313" x="285750" y="2540000"/>
          <p14:tracePt t="22329" x="190500" y="2571750"/>
          <p14:tracePt t="22347" x="88900" y="2590800"/>
          <p14:tracePt t="22363" x="0" y="2647950"/>
          <p14:tracePt t="22380" x="0" y="2679700"/>
          <p14:tracePt t="22396" x="0" y="2736850"/>
          <p14:tracePt t="22415" x="0" y="2768600"/>
          <p14:tracePt t="22431" x="0" y="2825750"/>
          <p14:tracePt t="22447" x="0" y="2863850"/>
          <p14:tracePt t="22463" x="0" y="2889250"/>
          <p14:tracePt t="22479" x="0" y="2933700"/>
          <p14:tracePt t="22496" x="0" y="2984500"/>
          <p14:tracePt t="22513" x="0" y="3041650"/>
          <p14:tracePt t="22530" x="0" y="3130550"/>
          <p14:tracePt t="22547" x="0" y="3168650"/>
          <p14:tracePt t="22564" x="6350" y="3244850"/>
          <p14:tracePt t="22580" x="31750" y="3371850"/>
          <p14:tracePt t="22597" x="44450" y="3479800"/>
          <p14:tracePt t="22614" x="44450" y="3556000"/>
          <p14:tracePt t="22630" x="44450" y="3663950"/>
          <p14:tracePt t="22647" x="50800" y="3727450"/>
          <p14:tracePt t="22663" x="50800" y="3771900"/>
          <p14:tracePt t="22680" x="57150" y="3803650"/>
          <p14:tracePt t="22697" x="63500" y="3829050"/>
          <p14:tracePt t="22713" x="69850" y="3860800"/>
          <p14:tracePt t="22730" x="95250" y="3898900"/>
          <p14:tracePt t="22747" x="133350" y="3968750"/>
          <p14:tracePt t="22763" x="139700" y="3994150"/>
          <p14:tracePt t="22780" x="146050" y="4025900"/>
          <p14:tracePt t="22797" x="152400" y="4051300"/>
          <p14:tracePt t="22813" x="152400" y="4076700"/>
          <p14:tracePt t="22830" x="158750" y="4127500"/>
          <p14:tracePt t="22846" x="171450" y="4203700"/>
          <p14:tracePt t="22863" x="171450" y="4241800"/>
          <p14:tracePt t="22881" x="177800" y="4267200"/>
          <p14:tracePt t="22899" x="184150" y="4292600"/>
          <p14:tracePt t="22914" x="190500" y="4305300"/>
          <p14:tracePt t="22930" x="190500" y="4311650"/>
          <p14:tracePt t="22949" x="196850" y="4318000"/>
          <p14:tracePt t="23029" x="203200" y="4324350"/>
          <p14:tracePt t="23054" x="209550" y="4330700"/>
          <p14:tracePt t="23061" x="222250" y="4330700"/>
          <p14:tracePt t="23077" x="228600" y="4330700"/>
          <p14:tracePt t="23085" x="279400" y="4330700"/>
          <p14:tracePt t="23097" x="311150" y="4330700"/>
          <p14:tracePt t="23098" x="431800" y="4330700"/>
          <p14:tracePt t="23114" x="552450" y="4343400"/>
          <p14:tracePt t="23131" x="762000" y="4381500"/>
          <p14:tracePt t="23149" x="958850" y="4387850"/>
          <p14:tracePt t="23165" x="1123950" y="4406900"/>
          <p14:tracePt t="23181" x="1168400" y="4406900"/>
          <p14:tracePt t="23197" x="1377950" y="4400550"/>
          <p14:tracePt t="23214" x="1409700" y="4394200"/>
          <p14:tracePt t="23231" x="1428750" y="4394200"/>
          <p14:tracePt t="23248" x="1435100" y="4394200"/>
          <p14:tracePt t="23264" x="1441450" y="4394200"/>
          <p14:tracePt t="23282" x="1454150" y="4394200"/>
          <p14:tracePt t="23298" x="1498600" y="4394200"/>
          <p14:tracePt t="23314" x="1524000" y="4394200"/>
          <p14:tracePt t="23331" x="1581150" y="4394200"/>
          <p14:tracePt t="23347" x="1676400" y="4400550"/>
          <p14:tracePt t="23366" x="1771650" y="4406900"/>
          <p14:tracePt t="23381" x="1835150" y="4413250"/>
          <p14:tracePt t="23398" x="2089150" y="4432300"/>
          <p14:tracePt t="23416" x="2330450" y="4432300"/>
          <p14:tracePt t="23432" x="2470150" y="4432300"/>
          <p14:tracePt t="23448" x="2584450" y="4432300"/>
          <p14:tracePt t="23465" x="2673350" y="4432300"/>
          <p14:tracePt t="23482" x="2813050" y="4432300"/>
          <p14:tracePt t="23498" x="3073400" y="4400550"/>
          <p14:tracePt t="23515" x="3175000" y="4387850"/>
          <p14:tracePt t="23532" x="3321050" y="4375150"/>
          <p14:tracePt t="23549" x="3403600" y="4362450"/>
          <p14:tracePt t="23565" x="3505200" y="4349750"/>
          <p14:tracePt t="23582" x="3556000" y="4343400"/>
          <p14:tracePt t="23598" x="3689350" y="4330700"/>
          <p14:tracePt t="23615" x="3752850" y="4324350"/>
          <p14:tracePt t="23633" x="3829050" y="4318000"/>
          <p14:tracePt t="23649" x="3956050" y="4286250"/>
          <p14:tracePt t="23666" x="4000500" y="4267200"/>
          <p14:tracePt t="23682" x="4032250" y="4235450"/>
          <p14:tracePt t="23700" x="4057650" y="4216400"/>
          <p14:tracePt t="23715" x="4102100" y="4184650"/>
          <p14:tracePt t="23732" x="4165600" y="4133850"/>
          <p14:tracePt t="23749" x="4197350" y="4102100"/>
          <p14:tracePt t="23766" x="4222750" y="4076700"/>
          <p14:tracePt t="23782" x="4235450" y="4064000"/>
          <p14:tracePt t="23799" x="4318000" y="3930650"/>
          <p14:tracePt t="23816" x="4362450" y="3848100"/>
          <p14:tracePt t="23832" x="4381500" y="3803650"/>
          <p14:tracePt t="23849" x="4406900" y="3746500"/>
          <p14:tracePt t="23866" x="4413250" y="3683000"/>
          <p14:tracePt t="23882" x="4419600" y="3562350"/>
          <p14:tracePt t="23882" x="4425950" y="3517900"/>
          <p14:tracePt t="23901" x="4425950" y="3473450"/>
          <p14:tracePt t="23915" x="4425950" y="3416300"/>
          <p14:tracePt t="23932" x="4406900" y="3346450"/>
          <p14:tracePt t="23949" x="4394200" y="3308350"/>
          <p14:tracePt t="23966" x="4381500" y="3251200"/>
          <p14:tracePt t="23983" x="4368800" y="3244850"/>
          <p14:tracePt t="23999" x="4343400" y="3194050"/>
          <p14:tracePt t="24016" x="4330700" y="3168650"/>
          <p14:tracePt t="24032" x="4298950" y="3143250"/>
          <p14:tracePt t="24049" x="4216400" y="3105150"/>
          <p14:tracePt t="24066" x="4165600" y="3086100"/>
          <p14:tracePt t="24082" x="4038600" y="3048000"/>
          <p14:tracePt t="24099" x="3911600" y="3028950"/>
          <p14:tracePt t="24116" x="3619500" y="2965450"/>
          <p14:tracePt t="24133" x="3403600" y="2933700"/>
          <p14:tracePt t="24150" x="3016250" y="2914650"/>
          <p14:tracePt t="24167" x="2844800" y="2908300"/>
          <p14:tracePt t="24183" x="2800350" y="2908300"/>
          <p14:tracePt t="24200" x="2546350" y="2914650"/>
          <p14:tracePt t="24217" x="2425700" y="2933700"/>
          <p14:tracePt t="24233" x="2330450" y="2959100"/>
          <p14:tracePt t="24249" x="2203450" y="3003550"/>
          <p14:tracePt t="24266" x="2133600" y="3041650"/>
          <p14:tracePt t="24284" x="2057400" y="3060700"/>
          <p14:tracePt t="24300" x="1898650" y="3098800"/>
          <p14:tracePt t="24316" x="1803400" y="3124200"/>
          <p14:tracePt t="24333" x="1714500" y="3136900"/>
          <p14:tracePt t="24350" x="1568450" y="3162300"/>
          <p14:tracePt t="24367" x="1511300" y="3168650"/>
          <p14:tracePt t="24383" x="1485900" y="3175000"/>
          <p14:tracePt t="24399" x="1397000" y="3194050"/>
          <p14:tracePt t="24416" x="1352550" y="3206750"/>
          <p14:tracePt t="24434" x="1289050" y="3219450"/>
          <p14:tracePt t="24450" x="1219200" y="3232150"/>
          <p14:tracePt t="24467" x="1123950" y="3263900"/>
          <p14:tracePt t="24483" x="1047750" y="3282950"/>
          <p14:tracePt t="24499" x="908050" y="3289300"/>
          <p14:tracePt t="24516" x="698500" y="3289300"/>
          <p14:tracePt t="24533" x="546100" y="3276600"/>
          <p14:tracePt t="24549" x="438150" y="3282950"/>
          <p14:tracePt t="24567" x="355600" y="3289300"/>
          <p14:tracePt t="24605" x="349250" y="3289300"/>
          <p14:tracePt t="24821" x="342900" y="3295650"/>
          <p14:tracePt t="24829" x="336550" y="3295650"/>
          <p14:tracePt t="24860" x="336550" y="3302000"/>
          <p14:tracePt t="24877" x="336550" y="3308350"/>
          <p14:tracePt t="24893" x="336550" y="3314700"/>
          <p14:tracePt t="24902" x="336550" y="3321050"/>
          <p14:tracePt t="24916" x="336550" y="3327400"/>
          <p14:tracePt t="24940" x="336550" y="3333750"/>
          <p14:tracePt t="24948" x="336550" y="3340100"/>
          <p14:tracePt t="24968" x="330200" y="3352800"/>
          <p14:tracePt t="24984" x="330200" y="3371850"/>
          <p14:tracePt t="25005" x="330200" y="3384550"/>
          <p14:tracePt t="25012" x="330200" y="3397250"/>
          <p14:tracePt t="25020" x="330200" y="3409950"/>
          <p14:tracePt t="25037" x="330200" y="3422650"/>
          <p14:tracePt t="25053" x="323850" y="3435350"/>
          <p14:tracePt t="25068" x="323850" y="3454400"/>
          <p14:tracePt t="25084" x="323850" y="3467100"/>
          <p14:tracePt t="25101" x="323850" y="3486150"/>
          <p14:tracePt t="25118" x="323850" y="3517900"/>
          <p14:tracePt t="25134" x="330200" y="3536950"/>
          <p14:tracePt t="25151" x="330200" y="3556000"/>
          <p14:tracePt t="25168" x="336550" y="3587750"/>
          <p14:tracePt t="25185" x="336550" y="3600450"/>
          <p14:tracePt t="25202" x="336550" y="3619500"/>
          <p14:tracePt t="25217" x="342900" y="3663950"/>
          <p14:tracePt t="25235" x="342900" y="3683000"/>
          <p14:tracePt t="25251" x="349250" y="3714750"/>
          <p14:tracePt t="25271" x="349250" y="3733800"/>
          <p14:tracePt t="25285" x="349250" y="3759200"/>
          <p14:tracePt t="25301" x="349250" y="3765550"/>
          <p14:tracePt t="25318" x="349250" y="3784600"/>
          <p14:tracePt t="25335" x="349250" y="3810000"/>
          <p14:tracePt t="25352" x="355600" y="3822700"/>
          <p14:tracePt t="25368" x="355600" y="3835400"/>
          <p14:tracePt t="25384" x="355600" y="3841750"/>
          <p14:tracePt t="25401" x="361950" y="3854450"/>
          <p14:tracePt t="25418" x="361950" y="3860800"/>
          <p14:tracePt t="25435" x="361950" y="3873500"/>
          <p14:tracePt t="25452" x="368300" y="3879850"/>
          <p14:tracePt t="25468" x="368300" y="3892550"/>
          <p14:tracePt t="25581" x="374650" y="3905250"/>
          <p14:tracePt t="26045" x="381000" y="3905250"/>
          <p14:tracePt t="26053" x="393700" y="3905250"/>
          <p14:tracePt t="26062" x="406400" y="3905250"/>
          <p14:tracePt t="26077" x="419100" y="3898900"/>
          <p14:tracePt t="26085" x="438150" y="3898900"/>
          <p14:tracePt t="26101" x="457200" y="3892550"/>
          <p14:tracePt t="26109" x="463550" y="3892550"/>
          <p14:tracePt t="26125" x="476250" y="3892550"/>
          <p14:tracePt t="26141" x="488950" y="3886200"/>
          <p14:tracePt t="26154" x="495300" y="3886200"/>
          <p14:tracePt t="26170" x="501650" y="3886200"/>
          <p14:tracePt t="26186" x="508000" y="3879850"/>
          <p14:tracePt t="26203" x="514350" y="3873500"/>
          <p14:tracePt t="26220" x="527050" y="3867150"/>
          <p14:tracePt t="26220" x="533400" y="3867150"/>
          <p14:tracePt t="26237" x="539750" y="3854450"/>
          <p14:tracePt t="26254" x="546100" y="3848100"/>
          <p14:tracePt t="26271" x="565150" y="3829050"/>
          <p14:tracePt t="26287" x="571500" y="3816350"/>
          <p14:tracePt t="26304" x="584200" y="3797300"/>
          <p14:tracePt t="26321" x="590550" y="3778250"/>
          <p14:tracePt t="26337" x="596900" y="3759200"/>
          <p14:tracePt t="26354" x="603250" y="3727450"/>
          <p14:tracePt t="26371" x="609600" y="3695700"/>
          <p14:tracePt t="26387" x="615950" y="3683000"/>
          <p14:tracePt t="26404" x="615950" y="3676650"/>
          <p14:tracePt t="26421" x="615950" y="3657600"/>
          <p14:tracePt t="26437" x="622300" y="3638550"/>
          <p14:tracePt t="26454" x="622300" y="3632200"/>
          <p14:tracePt t="26517" x="622300" y="3619500"/>
          <p14:tracePt t="26549" x="622300" y="3613150"/>
          <p14:tracePt t="26917" x="628650" y="3613150"/>
          <p14:tracePt t="26930" x="635000" y="3613150"/>
          <p14:tracePt t="26933" x="654050" y="3625850"/>
          <p14:tracePt t="26941" x="666750" y="3632200"/>
          <p14:tracePt t="26957" x="698500" y="3651250"/>
          <p14:tracePt t="26972" x="717550" y="3657600"/>
          <p14:tracePt t="26989" x="774700" y="3683000"/>
          <p14:tracePt t="27006" x="787400" y="3689350"/>
          <p14:tracePt t="27022" x="850900" y="3702050"/>
          <p14:tracePt t="27039" x="869950" y="3708400"/>
          <p14:tracePt t="27055" x="901700" y="3714750"/>
          <p14:tracePt t="27072" x="939800" y="3727450"/>
          <p14:tracePt t="27089" x="1003300" y="3733800"/>
          <p14:tracePt t="27105" x="1054100" y="3733800"/>
          <p14:tracePt t="27122" x="1098550" y="3733800"/>
          <p14:tracePt t="27139" x="1136650" y="3733800"/>
          <p14:tracePt t="27156" x="1187450" y="3733800"/>
          <p14:tracePt t="27172" x="1301750" y="3733800"/>
          <p14:tracePt t="27190" x="1358900" y="3733800"/>
          <p14:tracePt t="27206" x="1371600" y="3733800"/>
          <p14:tracePt t="27222" x="1428750" y="3740150"/>
          <p14:tracePt t="27239" x="1466850" y="3740150"/>
          <p14:tracePt t="27255" x="1485900" y="3746500"/>
          <p14:tracePt t="27272" x="1504950" y="3746500"/>
          <p14:tracePt t="27290" x="1536700" y="3752850"/>
          <p14:tracePt t="27306" x="1562100" y="3752850"/>
          <p14:tracePt t="27322" x="1574800" y="3752850"/>
          <p14:tracePt t="27339" x="1593850" y="3752850"/>
          <p14:tracePt t="27356" x="1600200" y="3752850"/>
          <p14:tracePt t="27373" x="1625600" y="3759200"/>
          <p14:tracePt t="27390" x="1651000" y="3759200"/>
          <p14:tracePt t="27406" x="1670050" y="3759200"/>
          <p14:tracePt t="27423" x="1822450" y="3752850"/>
          <p14:tracePt t="27439" x="1879600" y="3746500"/>
          <p14:tracePt t="27456" x="1917700" y="3746500"/>
          <p14:tracePt t="27473" x="1943100" y="3740150"/>
          <p14:tracePt t="27489" x="1968500" y="3740150"/>
          <p14:tracePt t="27506" x="1974850" y="3740150"/>
          <p14:tracePt t="27522" x="2076450" y="3740150"/>
          <p14:tracePt t="27539" x="2133600" y="3746500"/>
          <p14:tracePt t="27556" x="2222500" y="3746500"/>
          <p14:tracePt t="27573" x="2317750" y="3746500"/>
          <p14:tracePt t="27590" x="2387600" y="3746500"/>
          <p14:tracePt t="27606" x="2489200" y="3746500"/>
          <p14:tracePt t="27623" x="2641600" y="3759200"/>
          <p14:tracePt t="27640" x="2698750" y="3765550"/>
          <p14:tracePt t="27656" x="2774950" y="3771900"/>
          <p14:tracePt t="27673" x="2819400" y="3778250"/>
          <p14:tracePt t="27690" x="2901950" y="3778250"/>
          <p14:tracePt t="27706" x="2908300" y="3778250"/>
          <p14:tracePt t="27723" x="2927350" y="3778250"/>
          <p14:tracePt t="27739" x="2933700" y="3778250"/>
          <p14:tracePt t="27758" x="2946400" y="3778250"/>
          <p14:tracePt t="27805" x="2952750" y="3778250"/>
          <p14:tracePt t="27829" x="2965450" y="3778250"/>
          <p14:tracePt t="27837" x="2978150" y="3778250"/>
          <p14:tracePt t="27856" x="2984500" y="3778250"/>
          <p14:tracePt t="27858" x="2990850" y="3778250"/>
          <p14:tracePt t="27873" x="2997200" y="3778250"/>
          <p14:tracePt t="27890" x="3016250" y="3778250"/>
          <p14:tracePt t="27907" x="3022600" y="3778250"/>
          <p14:tracePt t="27923" x="3035300" y="3778250"/>
          <p14:tracePt t="27939" x="3041650" y="3778250"/>
          <p14:tracePt t="27956" x="3048000" y="3778250"/>
          <p14:tracePt t="27997" x="3054350" y="3778250"/>
          <p14:tracePt t="28021" x="3060700" y="3778250"/>
          <p14:tracePt t="28029" x="3079750" y="3784600"/>
          <p14:tracePt t="28037" x="3092450" y="3784600"/>
          <p14:tracePt t="28044" x="3124200" y="3790950"/>
          <p14:tracePt t="28057" x="3155950" y="3797300"/>
          <p14:tracePt t="28074" x="3181350" y="3797300"/>
          <p14:tracePt t="28090" x="3200400" y="3797300"/>
          <p14:tracePt t="28123" x="3219450" y="3797300"/>
          <p14:tracePt t="28124" x="3232150" y="3797300"/>
          <p14:tracePt t="28140" x="3251200" y="3797300"/>
          <p14:tracePt t="28157" x="3276600" y="3790950"/>
          <p14:tracePt t="28173" x="3289300" y="3784600"/>
          <p14:tracePt t="28190" x="3308350" y="3771900"/>
          <p14:tracePt t="28207" x="3314700" y="3771900"/>
          <p14:tracePt t="28224" x="3327400" y="3771900"/>
          <p14:tracePt t="28241" x="3333750" y="3765550"/>
          <p14:tracePt t="28293" x="3346450" y="3765550"/>
          <p14:tracePt t="28325" x="3346450" y="3759200"/>
          <p14:tracePt t="28349" x="3346450" y="3752850"/>
          <p14:tracePt t="28398" x="3352800" y="3746500"/>
          <p14:tracePt t="28421" x="3352800" y="3740150"/>
          <p14:tracePt t="28429" x="3352800" y="3733800"/>
          <p14:tracePt t="28437" x="3359150" y="3733800"/>
          <p14:tracePt t="28486" x="3359150" y="3727450"/>
          <p14:tracePt t="28491" x="3359150" y="3714750"/>
          <p14:tracePt t="28509" x="3359150" y="3702050"/>
          <p14:tracePt t="28510" x="3365500" y="3689350"/>
          <p14:tracePt t="28524" x="3365500" y="3670300"/>
          <p14:tracePt t="28541" x="3365500" y="3625850"/>
          <p14:tracePt t="28558" x="3352800" y="3587750"/>
          <p14:tracePt t="28591" x="3333750" y="3524250"/>
          <p14:tracePt t="28592" x="3276600" y="3429000"/>
          <p14:tracePt t="28608" x="3238500" y="3359150"/>
          <p14:tracePt t="28624" x="3206750" y="3314700"/>
          <p14:tracePt t="28641" x="3175000" y="3289300"/>
          <p14:tracePt t="28658" x="3155950" y="3263900"/>
          <p14:tracePt t="28675" x="3111500" y="3238500"/>
          <p14:tracePt t="28691" x="3073400" y="3219450"/>
          <p14:tracePt t="28708" x="3041650" y="3206750"/>
          <p14:tracePt t="28724" x="2978150" y="3194050"/>
          <p14:tracePt t="28741" x="2927350" y="3187700"/>
          <p14:tracePt t="28760" x="2889250" y="3181350"/>
          <p14:tracePt t="28775" x="2819400" y="3175000"/>
          <p14:tracePt t="28791" x="2724150" y="3155950"/>
          <p14:tracePt t="28808" x="2559050" y="3136900"/>
          <p14:tracePt t="28824" x="2527300" y="3124200"/>
          <p14:tracePt t="28841" x="2508250" y="3124200"/>
          <p14:tracePt t="28859" x="2476500" y="3117850"/>
          <p14:tracePt t="28875" x="2444750" y="3117850"/>
          <p14:tracePt t="28891" x="2406650" y="3117850"/>
          <p14:tracePt t="28909" x="2317750" y="3111500"/>
          <p14:tracePt t="28925" x="2241550" y="3105150"/>
          <p14:tracePt t="28942" x="2152650" y="3098800"/>
          <p14:tracePt t="28959" x="2044700" y="3092450"/>
          <p14:tracePt t="28975" x="1930400" y="3073400"/>
          <p14:tracePt t="28992" x="1790700" y="3067050"/>
          <p14:tracePt t="29008" x="1492250" y="3041650"/>
          <p14:tracePt t="29025" x="1371600" y="3041650"/>
          <p14:tracePt t="29042" x="1250950" y="3041650"/>
          <p14:tracePt t="29059" x="1155700" y="3041650"/>
          <p14:tracePt t="29075" x="1054100" y="3035300"/>
          <p14:tracePt t="29092" x="1003300" y="3035300"/>
          <p14:tracePt t="29108" x="908050" y="3035300"/>
          <p14:tracePt t="29125" x="857250" y="3041650"/>
          <p14:tracePt t="29142" x="800100" y="3048000"/>
          <p14:tracePt t="29158" x="736600" y="3054350"/>
          <p14:tracePt t="29175" x="679450" y="3060700"/>
          <p14:tracePt t="29192" x="628650" y="3067050"/>
          <p14:tracePt t="29208" x="552450" y="3073400"/>
          <p14:tracePt t="29225" x="419100" y="3092450"/>
          <p14:tracePt t="29242" x="330200" y="3098800"/>
          <p14:tracePt t="29259" x="266700" y="3105150"/>
          <p14:tracePt t="29276" x="184150" y="3111500"/>
          <p14:tracePt t="29308" x="139700" y="3130550"/>
          <p14:tracePt t="29310" x="127000" y="3136900"/>
          <p14:tracePt t="29328" x="101600" y="3162300"/>
          <p14:tracePt t="29342" x="101600" y="3175000"/>
          <p14:tracePt t="29359" x="95250" y="3200400"/>
          <p14:tracePt t="29375" x="82550" y="3244850"/>
          <p14:tracePt t="29392" x="69850" y="3282950"/>
          <p14:tracePt t="29408" x="69850" y="3359150"/>
          <p14:tracePt t="29426" x="69850" y="3429000"/>
          <p14:tracePt t="29443" x="69850" y="3486150"/>
          <p14:tracePt t="29459" x="82550" y="3536950"/>
          <p14:tracePt t="29476" x="88900" y="3613150"/>
          <p14:tracePt t="29493" x="101600" y="3676650"/>
          <p14:tracePt t="29509" x="146050" y="3784600"/>
          <p14:tracePt t="29525" x="215900" y="3911600"/>
          <p14:tracePt t="29542" x="254000" y="3962400"/>
          <p14:tracePt t="29559" x="304800" y="4006850"/>
          <p14:tracePt t="29576" x="368300" y="4044950"/>
          <p14:tracePt t="29593" x="450850" y="4083050"/>
          <p14:tracePt t="29609" x="692150" y="4165600"/>
          <p14:tracePt t="29626" x="850900" y="4210050"/>
          <p14:tracePt t="29643" x="1282700" y="4330700"/>
          <p14:tracePt t="29659" x="1473200" y="4375150"/>
          <p14:tracePt t="29676" x="1727200" y="4419600"/>
          <p14:tracePt t="29694" x="1892300" y="4445000"/>
          <p14:tracePt t="29710" x="2057400" y="4457700"/>
          <p14:tracePt t="29726" x="2209800" y="4476750"/>
          <p14:tracePt t="29743" x="2432050" y="4470400"/>
          <p14:tracePt t="29760" x="2597150" y="4470400"/>
          <p14:tracePt t="29777" x="2781300" y="4464050"/>
          <p14:tracePt t="29793" x="2940050" y="4464050"/>
          <p14:tracePt t="29810" x="3124200" y="4451350"/>
          <p14:tracePt t="29828" x="3321050" y="4432300"/>
          <p14:tracePt t="29844" x="3435350" y="4419600"/>
          <p14:tracePt t="29860" x="3517900" y="4381500"/>
          <p14:tracePt t="29876" x="3600450" y="4330700"/>
          <p14:tracePt t="29894" x="3683000" y="4292600"/>
          <p14:tracePt t="29910" x="3835400" y="4222750"/>
          <p14:tracePt t="29926" x="3873500" y="4184650"/>
          <p14:tracePt t="29944" x="3911600" y="4127500"/>
          <p14:tracePt t="29960" x="3949700" y="4064000"/>
          <p14:tracePt t="29977" x="3981450" y="4013200"/>
          <p14:tracePt t="29993" x="4013200" y="3917950"/>
          <p14:tracePt t="30010" x="4032250" y="3841750"/>
          <p14:tracePt t="30027" x="4038600" y="3790950"/>
          <p14:tracePt t="30043" x="4038600" y="3746500"/>
          <p14:tracePt t="30060" x="4038600" y="3695700"/>
          <p14:tracePt t="30077" x="4000500" y="3549650"/>
          <p14:tracePt t="30094" x="3968750" y="3486150"/>
          <p14:tracePt t="30110" x="3943350" y="3429000"/>
          <p14:tracePt t="30127" x="3911600" y="3384550"/>
          <p14:tracePt t="30143" x="3860800" y="3346450"/>
          <p14:tracePt t="30160" x="3771900" y="3289300"/>
          <p14:tracePt t="30177" x="3549650" y="3187700"/>
          <p14:tracePt t="30193" x="3397250" y="3111500"/>
          <p14:tracePt t="30210" x="3175000" y="3041650"/>
          <p14:tracePt t="30227" x="2933700" y="2971800"/>
          <p14:tracePt t="30244" x="2628900" y="2895600"/>
          <p14:tracePt t="30261" x="1936750" y="2762250"/>
          <p14:tracePt t="30277" x="1739900" y="2730500"/>
          <p14:tracePt t="30294" x="1555750" y="2698750"/>
          <p14:tracePt t="30311" x="1409700" y="2679700"/>
          <p14:tracePt t="30327" x="1289050" y="2673350"/>
          <p14:tracePt t="30344" x="1181100" y="2673350"/>
          <p14:tracePt t="30361" x="965200" y="2686050"/>
          <p14:tracePt t="30377" x="850900" y="2692400"/>
          <p14:tracePt t="30394" x="787400" y="2692400"/>
          <p14:tracePt t="30411" x="571500" y="2711450"/>
          <p14:tracePt t="30427" x="469900" y="2730500"/>
          <p14:tracePt t="30444" x="361950" y="2762250"/>
          <p14:tracePt t="30461" x="158750" y="2857500"/>
          <p14:tracePt t="30494" x="95250" y="2895600"/>
          <p14:tracePt t="30510" x="12700" y="2946400"/>
          <p14:tracePt t="30511" x="0" y="3003550"/>
          <p14:tracePt t="30527" x="0" y="3060700"/>
          <p14:tracePt t="30544" x="0" y="3105150"/>
          <p14:tracePt t="30562" x="0" y="3162300"/>
          <p14:tracePt t="30578" x="0" y="3181350"/>
          <p14:tracePt t="30594" x="0" y="3200400"/>
          <p14:tracePt t="30611" x="0" y="3238500"/>
          <p14:tracePt t="30628" x="0" y="3263900"/>
          <p14:tracePt t="30644" x="0" y="3295650"/>
          <p14:tracePt t="30661" x="0" y="3346450"/>
          <p14:tracePt t="30677" x="0" y="3390900"/>
          <p14:tracePt t="30694" x="12700" y="3416300"/>
          <p14:tracePt t="30710" x="57150" y="3479800"/>
          <p14:tracePt t="30727" x="120650" y="3575050"/>
          <p14:tracePt t="30744" x="177800" y="3670300"/>
          <p14:tracePt t="30762" x="254000" y="3771900"/>
          <p14:tracePt t="30778" x="317500" y="3879850"/>
          <p14:tracePt t="30794" x="336550" y="3898900"/>
          <p14:tracePt t="30812" x="355600" y="3937000"/>
          <p14:tracePt t="30829" x="361950" y="3943350"/>
          <p14:tracePt t="30845" x="374650" y="3962400"/>
          <p14:tracePt t="30861" x="393700" y="3975100"/>
          <p14:tracePt t="30878" x="412750" y="3987800"/>
          <p14:tracePt t="30895" x="457200" y="4013200"/>
          <p14:tracePt t="30911" x="527050" y="4038600"/>
          <p14:tracePt t="30928" x="679450" y="4102100"/>
          <p14:tracePt t="30945" x="793750" y="4133850"/>
          <p14:tracePt t="30962" x="946150" y="4171950"/>
          <p14:tracePt t="30978" x="1092200" y="4203700"/>
          <p14:tracePt t="30996" x="1200150" y="4222750"/>
          <p14:tracePt t="31012" x="1739900" y="4286250"/>
          <p14:tracePt t="31028" x="2247900" y="4349750"/>
          <p14:tracePt t="31045" x="2527300" y="4368800"/>
          <p14:tracePt t="31062" x="2800350" y="4362450"/>
          <p14:tracePt t="31078" x="2997200" y="4349750"/>
          <p14:tracePt t="31095" x="3130550" y="4311650"/>
          <p14:tracePt t="31112" x="3244850" y="4279900"/>
          <p14:tracePt t="31128" x="3340100" y="4222750"/>
          <p14:tracePt t="31145" x="3365500" y="4203700"/>
          <p14:tracePt t="31162" x="3390900" y="4171950"/>
          <p14:tracePt t="31179" x="3422650" y="4140200"/>
          <p14:tracePt t="31195" x="3435350" y="4121150"/>
          <p14:tracePt t="31212" x="3454400" y="4070350"/>
          <p14:tracePt t="31229" x="3467100" y="4057650"/>
          <p14:tracePt t="31245" x="3467100" y="4032250"/>
          <p14:tracePt t="31262" x="3473450" y="4025900"/>
          <p14:tracePt t="31281" x="3473450" y="4000500"/>
          <p14:tracePt t="31296" x="3473450" y="3987800"/>
          <p14:tracePt t="31312" x="3473450" y="3968750"/>
          <p14:tracePt t="31329" x="3473450" y="3943350"/>
          <p14:tracePt t="31346" x="3473450" y="3911600"/>
          <p14:tracePt t="31362" x="3473450" y="3905250"/>
          <p14:tracePt t="31378" x="3473450" y="3892550"/>
          <p14:tracePt t="31396" x="3473450" y="3886200"/>
          <p14:tracePt t="31412" x="3473450" y="3854450"/>
          <p14:tracePt t="31430" x="3473450" y="3835400"/>
          <p14:tracePt t="31446" x="3473450" y="3810000"/>
          <p14:tracePt t="31446" x="0" y="0"/>
        </p14:tracePtLst>
        <p14:tracePtLst>
          <p14:tracePt t="35783" x="1314450" y="4610100"/>
          <p14:tracePt t="36206" x="1308100" y="4610100"/>
          <p14:tracePt t="36213" x="1295400" y="4610100"/>
          <p14:tracePt t="36229" x="1263650" y="4603750"/>
          <p14:tracePt t="36238" x="1212850" y="4597400"/>
          <p14:tracePt t="36246" x="1155700" y="4597400"/>
          <p14:tracePt t="36253" x="1092200" y="4603750"/>
          <p14:tracePt t="36270" x="1054100" y="4610100"/>
          <p14:tracePt t="36287" x="965200" y="4635500"/>
          <p14:tracePt t="36303" x="914400" y="4648200"/>
          <p14:tracePt t="36320" x="850900" y="4667250"/>
          <p14:tracePt t="36338" x="800100" y="4686300"/>
          <p14:tracePt t="36354" x="762000" y="4711700"/>
          <p14:tracePt t="36371" x="742950" y="4730750"/>
          <p14:tracePt t="36388" x="704850" y="4768850"/>
          <p14:tracePt t="36404" x="660400" y="4806950"/>
          <p14:tracePt t="36422" x="622300" y="4857750"/>
          <p14:tracePt t="36437" x="577850" y="4889500"/>
          <p14:tracePt t="36454" x="533400" y="4965700"/>
          <p14:tracePt t="36470" x="533400" y="4991100"/>
          <p14:tracePt t="36487" x="514350" y="5048250"/>
          <p14:tracePt t="36504" x="514350" y="5092700"/>
          <p14:tracePt t="36521" x="514350" y="5130800"/>
          <p14:tracePt t="36537" x="514350" y="5168900"/>
          <p14:tracePt t="36554" x="520700" y="5238750"/>
          <p14:tracePt t="36570" x="527050" y="5257800"/>
          <p14:tracePt t="36587" x="539750" y="5295900"/>
          <p14:tracePt t="36604" x="558800" y="5334000"/>
          <p14:tracePt t="36621" x="571500" y="5365750"/>
          <p14:tracePt t="36637" x="584200" y="5397500"/>
          <p14:tracePt t="36654" x="603250" y="5429250"/>
          <p14:tracePt t="36671" x="609600" y="5441950"/>
          <p14:tracePt t="36688" x="622300" y="5454650"/>
          <p14:tracePt t="36704" x="635000" y="5461000"/>
          <p14:tracePt t="36721" x="647700" y="5467350"/>
          <p14:tracePt t="36757" x="660400" y="5467350"/>
          <p14:tracePt t="36773" x="666750" y="5467350"/>
          <p14:tracePt t="36782" x="673100" y="5467350"/>
          <p14:tracePt t="36789" x="692150" y="5467350"/>
          <p14:tracePt t="36804" x="730250" y="5473700"/>
          <p14:tracePt t="36821" x="774700" y="5480050"/>
          <p14:tracePt t="36838" x="825500" y="5480050"/>
          <p14:tracePt t="36855" x="882650" y="5486400"/>
          <p14:tracePt t="36871" x="908050" y="5486400"/>
          <p14:tracePt t="36889" x="1085850" y="5505450"/>
          <p14:tracePt t="36904" x="1143000" y="5511800"/>
          <p14:tracePt t="36921" x="1225550" y="5524500"/>
          <p14:tracePt t="36938" x="1308100" y="5543550"/>
          <p14:tracePt t="36955" x="1409700" y="5556250"/>
          <p14:tracePt t="36971" x="1644650" y="5588000"/>
          <p14:tracePt t="36988" x="1758950" y="5594350"/>
          <p14:tracePt t="37005" x="1943100" y="5600700"/>
          <p14:tracePt t="37023" x="2044700" y="5619750"/>
          <p14:tracePt t="37039" x="2133600" y="5626100"/>
          <p14:tracePt t="37055" x="2311400" y="5632450"/>
          <p14:tracePt t="37072" x="2368550" y="5638800"/>
          <p14:tracePt t="37089" x="2590800" y="5651500"/>
          <p14:tracePt t="37105" x="2705100" y="5664200"/>
          <p14:tracePt t="37121" x="2825750" y="5670550"/>
          <p14:tracePt t="37138" x="2933700" y="5689600"/>
          <p14:tracePt t="37155" x="3111500" y="5695950"/>
          <p14:tracePt t="37174" x="3219450" y="5695950"/>
          <p14:tracePt t="37189" x="3359150" y="5695950"/>
          <p14:tracePt t="37205" x="3492500" y="5695950"/>
          <p14:tracePt t="37222" x="3676650" y="5670550"/>
          <p14:tracePt t="37239" x="3987800" y="5581650"/>
          <p14:tracePt t="37255" x="4076700" y="5543550"/>
          <p14:tracePt t="37272" x="4121150" y="5524500"/>
          <p14:tracePt t="37289" x="4203700" y="5511800"/>
          <p14:tracePt t="37305" x="4286250" y="5499100"/>
          <p14:tracePt t="37322" x="4419600" y="5454650"/>
          <p14:tracePt t="37339" x="4476750" y="5403850"/>
          <p14:tracePt t="37355" x="4489450" y="5384800"/>
          <p14:tracePt t="37372" x="4495800" y="5372100"/>
          <p14:tracePt t="37389" x="4495800" y="5365750"/>
          <p14:tracePt t="37438" x="4495800" y="5359400"/>
          <p14:tracePt t="37454" x="4489450" y="5359400"/>
          <p14:tracePt t="37464" x="4476750" y="5359400"/>
          <p14:tracePt t="37470" x="4451350" y="5353050"/>
          <p14:tracePt t="37477" x="4432300" y="5340350"/>
          <p14:tracePt t="37493" x="4394200" y="5321300"/>
          <p14:tracePt t="37509" x="4305300" y="5283200"/>
          <p14:tracePt t="37522" x="4254500" y="5264150"/>
          <p14:tracePt t="37539" x="4203700" y="5232400"/>
          <p14:tracePt t="37556" x="3987800" y="5168900"/>
          <p14:tracePt t="37573" x="3810000" y="5137150"/>
          <p14:tracePt t="37590" x="3505200" y="5092700"/>
          <p14:tracePt t="37606" x="2832100" y="5029200"/>
          <p14:tracePt t="37622" x="2520950" y="4991100"/>
          <p14:tracePt t="37639" x="2305050" y="4972050"/>
          <p14:tracePt t="37656" x="2146300" y="4953000"/>
          <p14:tracePt t="37672" x="2114550" y="4946650"/>
          <p14:tracePt t="37689" x="1968500" y="4940300"/>
          <p14:tracePt t="37706" x="1822450" y="4927600"/>
          <p14:tracePt t="37722" x="1708150" y="4927600"/>
          <p14:tracePt t="37739" x="1568450" y="4940300"/>
          <p14:tracePt t="37756" x="1409700" y="4965700"/>
          <p14:tracePt t="37772" x="1187450" y="5016500"/>
          <p14:tracePt t="37789" x="1098550" y="5048250"/>
          <p14:tracePt t="37806" x="927100" y="5111750"/>
          <p14:tracePt t="37823" x="819150" y="5149850"/>
          <p14:tracePt t="37840" x="736600" y="5187950"/>
          <p14:tracePt t="37856" x="660400" y="5226050"/>
          <p14:tracePt t="37873" x="628650" y="5251450"/>
          <p14:tracePt t="37890" x="539750" y="5353050"/>
          <p14:tracePt t="37906" x="514350" y="5391150"/>
          <p14:tracePt t="37923" x="457200" y="5473700"/>
          <p14:tracePt t="37941" x="438150" y="5499100"/>
          <p14:tracePt t="37941" x="406400" y="5530850"/>
          <p14:tracePt t="37957" x="355600" y="5607050"/>
          <p14:tracePt t="37973" x="330200" y="5645150"/>
          <p14:tracePt t="37990" x="298450" y="5708650"/>
          <p14:tracePt t="38006" x="279400" y="5759450"/>
          <p14:tracePt t="38023" x="260350" y="5816600"/>
          <p14:tracePt t="38040" x="228600" y="5943600"/>
          <p14:tracePt t="38056" x="209550" y="5988050"/>
          <p14:tracePt t="38073" x="203200" y="6007100"/>
          <p14:tracePt t="38090" x="196850" y="6051550"/>
          <p14:tracePt t="38107" x="196850" y="6096000"/>
          <p14:tracePt t="38123" x="196850" y="6165850"/>
          <p14:tracePt t="38140" x="234950" y="6337300"/>
          <p14:tracePt t="38157" x="241300" y="6369050"/>
          <p14:tracePt t="38173" x="254000" y="6381750"/>
          <p14:tracePt t="38189" x="254000" y="6388100"/>
          <p14:tracePt t="38206" x="260350" y="6400800"/>
          <p14:tracePt t="38223" x="285750" y="6426200"/>
          <p14:tracePt t="38240" x="317500" y="6457950"/>
          <p14:tracePt t="38256" x="355600" y="6470650"/>
          <p14:tracePt t="38273" x="387350" y="6483350"/>
          <p14:tracePt t="38290" x="571500" y="6489700"/>
          <p14:tracePt t="38307" x="685800" y="6477000"/>
          <p14:tracePt t="38323" x="793750" y="6464300"/>
          <p14:tracePt t="38340" x="1085850" y="6445250"/>
          <p14:tracePt t="38357" x="1333500" y="6426200"/>
          <p14:tracePt t="38374" x="1879600" y="6356350"/>
          <p14:tracePt t="38389" x="2082800" y="6330950"/>
          <p14:tracePt t="38407" x="2279650" y="6292850"/>
          <p14:tracePt t="38424" x="2444750" y="6273800"/>
          <p14:tracePt t="38441" x="2609850" y="6242050"/>
          <p14:tracePt t="38457" x="2800350" y="6191250"/>
          <p14:tracePt t="38474" x="2870200" y="6165850"/>
          <p14:tracePt t="38490" x="3168650" y="6026150"/>
          <p14:tracePt t="38507" x="3276600" y="5969000"/>
          <p14:tracePt t="38524" x="3454400" y="5892800"/>
          <p14:tracePt t="38541" x="3568700" y="5861050"/>
          <p14:tracePt t="38557" x="3803650" y="5791200"/>
          <p14:tracePt t="38574" x="3867150" y="5746750"/>
          <p14:tracePt t="38591" x="3911600" y="5683250"/>
          <p14:tracePt t="38607" x="3924300" y="5607050"/>
          <p14:tracePt t="38625" x="3930650" y="5575300"/>
          <p14:tracePt t="38641" x="3930650" y="5537200"/>
          <p14:tracePt t="38700" x="3917950" y="5530850"/>
          <p14:tracePt t="38708" x="3905250" y="5518150"/>
          <p14:tracePt t="38717" x="3892550" y="5505450"/>
          <p14:tracePt t="38725" x="3867150" y="5473700"/>
          <p14:tracePt t="38748" x="3860800" y="5441950"/>
          <p14:tracePt t="38757" x="3860800" y="5410200"/>
          <p14:tracePt t="38777" x="3886200" y="5378450"/>
          <p14:tracePt t="38791" x="3937000" y="5327650"/>
          <p14:tracePt t="38808" x="4000500" y="5276850"/>
          <p14:tracePt t="38824" x="4108450" y="5219700"/>
          <p14:tracePt t="38841" x="4140200" y="5200650"/>
          <p14:tracePt t="38858" x="4146550" y="5194300"/>
          <p14:tracePt t="38956" x="4140200" y="5194300"/>
          <p14:tracePt t="38963" x="4127500" y="5187950"/>
          <p14:tracePt t="38975" x="4114800" y="5181600"/>
          <p14:tracePt t="38975" x="4044950" y="5143500"/>
          <p14:tracePt t="38991" x="3943350" y="5099050"/>
          <p14:tracePt t="39007" x="3765550" y="5054600"/>
          <p14:tracePt t="39024" x="3556000" y="4991100"/>
          <p14:tracePt t="39042" x="3333750" y="4933950"/>
          <p14:tracePt t="39058" x="3168650" y="4889500"/>
          <p14:tracePt t="39075" x="2889250" y="4826000"/>
          <p14:tracePt t="39093" x="2743200" y="4800600"/>
          <p14:tracePt t="39109" x="2673350" y="4787900"/>
          <p14:tracePt t="39125" x="2559050" y="4768850"/>
          <p14:tracePt t="39142" x="2451100" y="4768850"/>
          <p14:tracePt t="39158" x="2260600" y="4768850"/>
          <p14:tracePt t="39175" x="2051050" y="4781550"/>
          <p14:tracePt t="39192" x="1689100" y="4838700"/>
          <p14:tracePt t="39208" x="1517650" y="4876800"/>
          <p14:tracePt t="39225" x="1377950" y="4908550"/>
          <p14:tracePt t="39243" x="1212850" y="4933950"/>
          <p14:tracePt t="39258" x="1066800" y="4953000"/>
          <p14:tracePt t="39275" x="952500" y="4959350"/>
          <p14:tracePt t="39292" x="819150" y="4997450"/>
          <p14:tracePt t="39310" x="812800" y="5010150"/>
          <p14:tracePt t="39326" x="800100" y="5022850"/>
          <p14:tracePt t="39342" x="787400" y="5035550"/>
          <p14:tracePt t="39359" x="774700" y="5054600"/>
          <p14:tracePt t="39376" x="742950" y="5086350"/>
          <p14:tracePt t="39392" x="723900" y="5105400"/>
          <p14:tracePt t="39409" x="679450" y="5130800"/>
          <p14:tracePt t="39426" x="647700" y="5143500"/>
          <p14:tracePt t="39442" x="628650" y="5149850"/>
          <p14:tracePt t="39493" x="615950" y="5156200"/>
          <p14:tracePt t="39500" x="596900" y="5175250"/>
          <p14:tracePt t="39508" x="590550" y="5175250"/>
          <p14:tracePt t="39509" x="558800" y="5200650"/>
          <p14:tracePt t="39525" x="520700" y="5219700"/>
          <p14:tracePt t="39541" x="501650" y="5238750"/>
          <p14:tracePt t="39564" x="495300" y="5245100"/>
          <p14:tracePt t="39581" x="488950" y="5251450"/>
          <p14:tracePt t="39621" x="488950" y="5257800"/>
          <p14:tracePt t="39629" x="488950" y="5270500"/>
          <p14:tracePt t="39645" x="488950" y="5276850"/>
          <p14:tracePt t="39659" x="488950" y="5283200"/>
          <p14:tracePt t="39660" x="488950" y="5289550"/>
          <p14:tracePt t="39677" x="488950" y="5302250"/>
          <p14:tracePt t="39692" x="527050" y="5346700"/>
          <p14:tracePt t="39709" x="609600" y="5416550"/>
          <p14:tracePt t="39725" x="762000" y="5518150"/>
          <p14:tracePt t="39742" x="1174750" y="5689600"/>
          <p14:tracePt t="39759" x="1511300" y="5797550"/>
          <p14:tracePt t="39777" x="1847850" y="5842000"/>
          <p14:tracePt t="39793" x="2171700" y="5861050"/>
          <p14:tracePt t="39809" x="2489200" y="5873750"/>
          <p14:tracePt t="39826" x="2724150" y="5848350"/>
          <p14:tracePt t="39842" x="3302000" y="5746750"/>
          <p14:tracePt t="39859" x="3536950" y="5689600"/>
          <p14:tracePt t="39876" x="4057650" y="5505450"/>
          <p14:tracePt t="39893" x="4254500" y="5403850"/>
          <p14:tracePt t="39909" x="4406900" y="5321300"/>
          <p14:tracePt t="39927" x="4483100" y="5257800"/>
          <p14:tracePt t="39943" x="4502150" y="5226050"/>
          <p14:tracePt t="39960" x="4514850" y="5200650"/>
          <p14:tracePt t="39976" x="4527550" y="5137150"/>
          <p14:tracePt t="39993" x="4527550" y="5105400"/>
          <p14:tracePt t="40010" x="4527550" y="5035550"/>
          <p14:tracePt t="40027" x="4508500" y="4997450"/>
          <p14:tracePt t="40043" x="4489450" y="4972050"/>
          <p14:tracePt t="40059" x="4476750" y="4940300"/>
          <p14:tracePt t="40076" x="4451350" y="4921250"/>
          <p14:tracePt t="40093" x="4394200" y="4883150"/>
          <p14:tracePt t="40110" x="4324350" y="4845050"/>
          <p14:tracePt t="40126" x="4184650" y="4756150"/>
          <p14:tracePt t="40143" x="3797300" y="4591050"/>
          <p14:tracePt t="40160" x="3606800" y="4521200"/>
          <p14:tracePt t="40176" x="3454400" y="4489450"/>
          <p14:tracePt t="40194" x="3295650" y="4451350"/>
          <p14:tracePt t="40210" x="3143250" y="4432300"/>
          <p14:tracePt t="40226" x="2959100" y="4419600"/>
          <p14:tracePt t="40243" x="2590800" y="4419600"/>
          <p14:tracePt t="40259" x="2273300" y="4445000"/>
          <p14:tracePt t="40277" x="1873250" y="4546600"/>
          <p14:tracePt t="40294" x="1714500" y="4610100"/>
          <p14:tracePt t="40310" x="1524000" y="4679950"/>
          <p14:tracePt t="40327" x="1327150" y="4730750"/>
          <p14:tracePt t="40344" x="952500" y="4768850"/>
          <p14:tracePt t="40360" x="844550" y="4781550"/>
          <p14:tracePt t="40377" x="736600" y="4787900"/>
          <p14:tracePt t="40394" x="654050" y="4787900"/>
          <p14:tracePt t="40410" x="514350" y="4794250"/>
          <p14:tracePt t="40427" x="381000" y="4794250"/>
          <p14:tracePt t="40444" x="165100" y="4794250"/>
          <p14:tracePt t="40461" x="139700" y="4794250"/>
          <p14:tracePt t="40477" x="88900" y="4806950"/>
          <p14:tracePt t="40495" x="82550" y="4806950"/>
          <p14:tracePt t="40510" x="76200" y="4806950"/>
          <p14:tracePt t="40573" x="69850" y="4813300"/>
          <p14:tracePt t="40724" x="76200" y="4813300"/>
          <p14:tracePt t="40734" x="88900" y="4813300"/>
          <p14:tracePt t="40734" x="0" y="0"/>
        </p14:tracePtLst>
        <p14:tracePtLst>
          <p14:tracePt t="42445" x="7588250" y="1282700"/>
          <p14:tracePt t="42606" x="7575550" y="1282700"/>
          <p14:tracePt t="42612" x="7518400" y="1282700"/>
          <p14:tracePt t="42628" x="7461250" y="1270000"/>
          <p14:tracePt t="42633" x="7321550" y="1244600"/>
          <p14:tracePt t="42652" x="7137400" y="1200150"/>
          <p14:tracePt t="42668" x="6959600" y="1155700"/>
          <p14:tracePt t="42692" x="6819900" y="1130300"/>
          <p14:tracePt t="42700" x="6775450" y="1123950"/>
          <p14:tracePt t="42717" x="6667500" y="1104900"/>
          <p14:tracePt t="42731" x="6534150" y="1092200"/>
          <p14:tracePt t="42748" x="6388100" y="1085850"/>
          <p14:tracePt t="42764" x="6191250" y="1066800"/>
          <p14:tracePt t="42781" x="6070600" y="1047750"/>
          <p14:tracePt t="42797" x="5937250" y="1041400"/>
          <p14:tracePt t="42814" x="5784850" y="1016000"/>
          <p14:tracePt t="42831" x="5575300" y="1003300"/>
          <p14:tracePt t="42847" x="5505450" y="1003300"/>
          <p14:tracePt t="42864" x="5454650" y="1003300"/>
          <p14:tracePt t="42881" x="5372100" y="1003300"/>
          <p14:tracePt t="42898" x="5283200" y="1003300"/>
          <p14:tracePt t="42914" x="5213350" y="1003300"/>
          <p14:tracePt t="42931" x="5105400" y="1003300"/>
          <p14:tracePt t="42947" x="5041900" y="1003300"/>
          <p14:tracePt t="42965" x="5022850" y="1009650"/>
          <p14:tracePt t="42981" x="4984750" y="1035050"/>
          <p14:tracePt t="42998" x="4921250" y="1073150"/>
          <p14:tracePt t="43014" x="4813300" y="1130300"/>
          <p14:tracePt t="43031" x="4692650" y="1225550"/>
          <p14:tracePt t="43048" x="4521200" y="1466850"/>
          <p14:tracePt t="43064" x="4425950" y="1619250"/>
          <p14:tracePt t="43083" x="4298950" y="1790700"/>
          <p14:tracePt t="43099" x="4229100" y="1905000"/>
          <p14:tracePt t="43116" x="4165600" y="2006600"/>
          <p14:tracePt t="43133" x="4114800" y="2101850"/>
          <p14:tracePt t="43148" x="4070350" y="2228850"/>
          <p14:tracePt t="43166" x="4057650" y="2514600"/>
          <p14:tracePt t="43183" x="4070350" y="2724150"/>
          <p14:tracePt t="43199" x="4127500" y="2959100"/>
          <p14:tracePt t="43216" x="4165600" y="3162300"/>
          <p14:tracePt t="43232" x="4171950" y="3282950"/>
          <p14:tracePt t="43249" x="4171950" y="3479800"/>
          <p14:tracePt t="43266" x="4165600" y="3549650"/>
          <p14:tracePt t="43283" x="4146550" y="3619500"/>
          <p14:tracePt t="43300" x="4140200" y="3683000"/>
          <p14:tracePt t="43316" x="4127500" y="3790950"/>
          <p14:tracePt t="43333" x="4121150" y="3822700"/>
          <p14:tracePt t="43349" x="4108450" y="3968750"/>
          <p14:tracePt t="43366" x="4114800" y="4070350"/>
          <p14:tracePt t="43382" x="4127500" y="4279900"/>
          <p14:tracePt t="43399" x="4146550" y="4394200"/>
          <p14:tracePt t="43416" x="4171950" y="4495800"/>
          <p14:tracePt t="43433" x="4203700" y="4597400"/>
          <p14:tracePt t="43450" x="4235450" y="4705350"/>
          <p14:tracePt t="43467" x="4267200" y="4787900"/>
          <p14:tracePt t="43483" x="4298950" y="4876800"/>
          <p14:tracePt t="43500" x="4318000" y="4978400"/>
          <p14:tracePt t="43517" x="4324350" y="5010150"/>
          <p14:tracePt t="43533" x="4330700" y="5048250"/>
          <p14:tracePt t="43549" x="4337050" y="5086350"/>
          <p14:tracePt t="43566" x="4343400" y="5111750"/>
          <p14:tracePt t="43583" x="4356100" y="5149850"/>
          <p14:tracePt t="43599" x="4381500" y="5200650"/>
          <p14:tracePt t="43616" x="4400550" y="5238750"/>
          <p14:tracePt t="43633" x="4425950" y="5270500"/>
          <p14:tracePt t="43650" x="4445000" y="5302250"/>
          <p14:tracePt t="43667" x="4470400" y="5346700"/>
          <p14:tracePt t="43683" x="4489450" y="5378450"/>
          <p14:tracePt t="43700" x="4514850" y="5410200"/>
          <p14:tracePt t="43717" x="4597400" y="5486400"/>
          <p14:tracePt t="43733" x="4660900" y="5543550"/>
          <p14:tracePt t="43750" x="4730750" y="5607050"/>
          <p14:tracePt t="43767" x="4787900" y="5657850"/>
          <p14:tracePt t="43783" x="4845050" y="5702300"/>
          <p14:tracePt t="43801" x="4889500" y="5727700"/>
          <p14:tracePt t="43817" x="4921250" y="5746750"/>
          <p14:tracePt t="43833" x="4978400" y="5765800"/>
          <p14:tracePt t="43850" x="5041900" y="5791200"/>
          <p14:tracePt t="43867" x="5092700" y="5810250"/>
          <p14:tracePt t="43885" x="5391150" y="5873750"/>
          <p14:tracePt t="43900" x="5695950" y="5873750"/>
          <p14:tracePt t="43917" x="6451600" y="5600700"/>
          <p14:tracePt t="43933" x="6934200" y="5391150"/>
          <p14:tracePt t="43950" x="7118350" y="5308600"/>
          <p14:tracePt t="43967" x="7296150" y="5245100"/>
          <p14:tracePt t="43984" x="7416800" y="5219700"/>
          <p14:tracePt t="44000" x="7531100" y="5194300"/>
          <p14:tracePt t="44017" x="7581900" y="5194300"/>
          <p14:tracePt t="44034" x="7632700" y="5187950"/>
          <p14:tracePt t="44051" x="7670800" y="5181600"/>
          <p14:tracePt t="44067" x="7696200" y="5175250"/>
          <p14:tracePt t="44083" x="7874000" y="5143500"/>
          <p14:tracePt t="44100" x="7975600" y="5118100"/>
          <p14:tracePt t="44116" x="8242300" y="5086350"/>
          <p14:tracePt t="44134" x="8559800" y="5003800"/>
          <p14:tracePt t="44151" x="8915400" y="4908550"/>
          <p14:tracePt t="44167" x="9137650" y="4749800"/>
          <p14:tracePt t="44183" x="9137650" y="4705350"/>
          <p14:tracePt t="44200" x="9137650" y="4679950"/>
          <p14:tracePt t="44218" x="9137650" y="4660900"/>
          <p14:tracePt t="44235" x="9137650" y="4654550"/>
          <p14:tracePt t="44252" x="9137650" y="4648200"/>
          <p14:tracePt t="44268" x="9137650" y="4641850"/>
          <p14:tracePt t="44285" x="9137650" y="4597400"/>
          <p14:tracePt t="44302" x="9137650" y="4546600"/>
          <p14:tracePt t="44318" x="9137650" y="4470400"/>
          <p14:tracePt t="44337" x="9137650" y="4425950"/>
          <p14:tracePt t="44352" x="9137650" y="4362450"/>
          <p14:tracePt t="44368" x="9137650" y="4298950"/>
          <p14:tracePt t="44385" x="9137650" y="4222750"/>
          <p14:tracePt t="44402" x="9118600" y="4102100"/>
          <p14:tracePt t="44419" x="9067800" y="3873500"/>
          <p14:tracePt t="44436" x="9029700" y="3727450"/>
          <p14:tracePt t="44452" x="8991600" y="3594100"/>
          <p14:tracePt t="44469" x="8978900" y="3536950"/>
          <p14:tracePt t="44485" x="8928100" y="3238500"/>
          <p14:tracePt t="44503" x="8915400" y="3092450"/>
          <p14:tracePt t="44520" x="8890000" y="2832100"/>
          <p14:tracePt t="44535" x="8877300" y="2692400"/>
          <p14:tracePt t="44552" x="8858250" y="2546350"/>
          <p14:tracePt t="44569" x="8845550" y="2444750"/>
          <p14:tracePt t="44586" x="8826500" y="2292350"/>
          <p14:tracePt t="44602" x="8801100" y="2146300"/>
          <p14:tracePt t="44619" x="8788400" y="2025650"/>
          <p14:tracePt t="44636" x="8775700" y="1924050"/>
          <p14:tracePt t="44653" x="8750300" y="1758950"/>
          <p14:tracePt t="44669" x="8743950" y="1720850"/>
          <p14:tracePt t="44686" x="8686800" y="1504950"/>
          <p14:tracePt t="44703" x="8642350" y="1397000"/>
          <p14:tracePt t="44719" x="8629650" y="1327150"/>
          <p14:tracePt t="44735" x="8610600" y="1257300"/>
          <p14:tracePt t="44752" x="8591550" y="1181100"/>
          <p14:tracePt t="44769" x="8585200" y="1155700"/>
          <p14:tracePt t="44788" x="8578850" y="1143000"/>
          <p14:tracePt t="44803" x="8559800" y="1123950"/>
          <p14:tracePt t="44820" x="8547100" y="1098550"/>
          <p14:tracePt t="44836" x="8515350" y="1060450"/>
          <p14:tracePt t="44853" x="8382000" y="965200"/>
          <p14:tracePt t="44869" x="8089900" y="869950"/>
          <p14:tracePt t="44887" x="7810500" y="812800"/>
          <p14:tracePt t="44903" x="7524750" y="781050"/>
          <p14:tracePt t="44920" x="7270750" y="762000"/>
          <p14:tracePt t="44936" x="6870700" y="749300"/>
          <p14:tracePt t="44953" x="6673850" y="730250"/>
          <p14:tracePt t="44970" x="6527800" y="711200"/>
          <p14:tracePt t="44986" x="6369050" y="704850"/>
          <p14:tracePt t="45003" x="6267450" y="704850"/>
          <p14:tracePt t="45020" x="6178550" y="704850"/>
          <p14:tracePt t="45036" x="6108700" y="730250"/>
          <p14:tracePt t="45052" x="5981700" y="762000"/>
          <p14:tracePt t="45069" x="5746750" y="781050"/>
          <p14:tracePt t="45087" x="5626100" y="787400"/>
          <p14:tracePt t="45103" x="5518150" y="800100"/>
          <p14:tracePt t="45120" x="5486400" y="806450"/>
          <p14:tracePt t="45136" x="5480050" y="812800"/>
          <p14:tracePt t="45153" x="5473700" y="819150"/>
          <p14:tracePt t="45190" x="5473700" y="825500"/>
          <p14:tracePt t="45203" x="5467350" y="825500"/>
          <p14:tracePt t="45206" x="5454650" y="850900"/>
          <p14:tracePt t="45222" x="5441950" y="876300"/>
          <p14:tracePt t="45238" x="5416550" y="914400"/>
          <p14:tracePt t="45257" x="5397500" y="958850"/>
          <p14:tracePt t="45271" x="5365750" y="996950"/>
          <p14:tracePt t="45286" x="5283200" y="1066800"/>
          <p14:tracePt t="45304" x="5238750" y="1117600"/>
          <p14:tracePt t="45320" x="5194300" y="1155700"/>
          <p14:tracePt t="45336" x="5187950" y="1174750"/>
          <p14:tracePt t="45353" x="5187950" y="1187450"/>
          <p14:tracePt t="45370" x="5175250" y="1193800"/>
          <p14:tracePt t="45387" x="5175250" y="1212850"/>
          <p14:tracePt t="45403" x="5168900" y="1225550"/>
          <p14:tracePt t="45420" x="5168900" y="1244600"/>
          <p14:tracePt t="45519" x="0" y="0"/>
        </p14:tracePtLst>
        <p14:tracePtLst>
          <p14:tracePt t="48225" x="5162550" y="1733550"/>
          <p14:tracePt t="48478" x="5156200" y="1739900"/>
          <p14:tracePt t="48486" x="5149850" y="1746250"/>
          <p14:tracePt t="48494" x="5143500" y="1752600"/>
          <p14:tracePt t="48502" x="5143500" y="1765300"/>
          <p14:tracePt t="48525" x="5130800" y="1778000"/>
          <p14:tracePt t="48525" x="5124450" y="1797050"/>
          <p14:tracePt t="48525" x="5118100" y="1809750"/>
          <p14:tracePt t="48542" x="5105400" y="1822450"/>
          <p14:tracePt t="48558" x="5099050" y="1835150"/>
          <p14:tracePt t="48577" x="5080000" y="1854200"/>
          <p14:tracePt t="48595" x="5067300" y="1860550"/>
          <p14:tracePt t="48609" x="5060950" y="1866900"/>
          <p14:tracePt t="48671" x="5054600" y="1866900"/>
          <p14:tracePt t="48678" x="5048250" y="1866900"/>
          <p14:tracePt t="48710" x="5035550" y="1866900"/>
          <p14:tracePt t="48758" x="5022850" y="1866900"/>
          <p14:tracePt t="48774" x="5010150" y="1866900"/>
          <p14:tracePt t="48782" x="5003800" y="1866900"/>
          <p14:tracePt t="48790" x="4991100" y="1873250"/>
          <p14:tracePt t="48798" x="4984750" y="1873250"/>
          <p14:tracePt t="48809" x="4972050" y="1873250"/>
          <p14:tracePt t="48854" x="4965700" y="1873250"/>
          <p14:tracePt t="48886" x="4959350" y="1873250"/>
          <p14:tracePt t="48894" x="4953000" y="1860550"/>
          <p14:tracePt t="48918" x="4953000" y="1847850"/>
          <p14:tracePt t="48958" x="4953000" y="1835150"/>
          <p14:tracePt t="48974" x="4953000" y="1822450"/>
          <p14:tracePt t="49054" x="4953000" y="1816100"/>
          <p14:tracePt t="49069" x="4946650" y="1809750"/>
          <p14:tracePt t="49080" x="4946650" y="1797050"/>
          <p14:tracePt t="49238" x="4940300" y="1790700"/>
          <p14:tracePt t="49246" x="4933950" y="1790700"/>
          <p14:tracePt t="49260" x="4927600" y="1784350"/>
          <p14:tracePt t="49261" x="4902200" y="1771650"/>
          <p14:tracePt t="49277" x="4889500" y="1771650"/>
          <p14:tracePt t="49293" x="4876800" y="1765300"/>
          <p14:tracePt t="49311" x="4870450" y="1765300"/>
          <p14:tracePt t="49328" x="4864100" y="1765300"/>
          <p14:tracePt t="49366" x="4857750" y="1765300"/>
          <p14:tracePt t="49374" x="4851400" y="1765300"/>
          <p14:tracePt t="49382" x="4838700" y="1771650"/>
          <p14:tracePt t="49398" x="4813300" y="1784350"/>
          <p14:tracePt t="49422" x="4806950" y="1790700"/>
          <p14:tracePt t="49429" x="4794250" y="1797050"/>
          <p14:tracePt t="49462" x="4787900" y="1803400"/>
          <p14:tracePt t="49471" x="4768850" y="1816100"/>
          <p14:tracePt t="49486" x="4768850" y="1822450"/>
          <p14:tracePt t="49494" x="4756150" y="1822450"/>
          <p14:tracePt t="49517" x="4756150" y="1828800"/>
          <p14:tracePt t="49550" x="4756150" y="1835150"/>
          <p14:tracePt t="49558" x="4756150" y="1841500"/>
          <p14:tracePt t="49582" x="4756150" y="1847850"/>
          <p14:tracePt t="49591" x="4756150" y="1860550"/>
          <p14:tracePt t="49623" x="4756150" y="1866900"/>
          <p14:tracePt t="49630" x="4756150" y="1873250"/>
          <p14:tracePt t="49646" x="4762500" y="1873250"/>
          <p14:tracePt t="49774" x="4768850" y="1873250"/>
          <p14:tracePt t="49787" x="4775200" y="1873250"/>
          <p14:tracePt t="49793" x="4781550" y="1873250"/>
          <p14:tracePt t="49894" x="4787900" y="1873250"/>
          <p14:tracePt t="49918" x="4794250" y="1873250"/>
          <p14:tracePt t="49958" x="4794250" y="1866900"/>
          <p14:tracePt t="49982" x="4800600" y="1866900"/>
          <p14:tracePt t="49990" x="4813300" y="1860550"/>
          <p14:tracePt t="49998" x="4819650" y="1860550"/>
          <p14:tracePt t="50014" x="4826000" y="1860550"/>
          <p14:tracePt t="50038" x="4832350" y="1860550"/>
          <p14:tracePt t="50190" x="4838700" y="1860550"/>
          <p14:tracePt t="50215" x="4845050" y="1860550"/>
          <p14:tracePt t="50222" x="4851400" y="1860550"/>
          <p14:tracePt t="50238" x="4857750" y="1860550"/>
          <p14:tracePt t="50245" x="4864100" y="1860550"/>
          <p14:tracePt t="50248" x="4876800" y="1860550"/>
          <p14:tracePt t="50262" x="4889500" y="1860550"/>
          <p14:tracePt t="50343" x="4895850" y="1860550"/>
          <p14:tracePt t="50358" x="4902200" y="1860550"/>
          <p14:tracePt t="50366" x="4908550" y="1860550"/>
          <p14:tracePt t="50382" x="4914900" y="1860550"/>
          <p14:tracePt t="50398" x="4921250" y="1860550"/>
          <p14:tracePt t="50406" x="4927600" y="1860550"/>
          <p14:tracePt t="50478" x="4933950" y="1866900"/>
          <p14:tracePt t="50487" x="4940300" y="1866900"/>
          <p14:tracePt t="50534" x="4946650" y="1873250"/>
          <p14:tracePt t="50542" x="4959350" y="1873250"/>
          <p14:tracePt t="50566" x="4972050" y="1879600"/>
          <p14:tracePt t="50590" x="4978400" y="1879600"/>
          <p14:tracePt t="50598" x="4984750" y="1879600"/>
          <p14:tracePt t="50614" x="4984750" y="1885950"/>
          <p14:tracePt t="50614" x="4991100" y="1892300"/>
          <p14:tracePt t="50629" x="4997450" y="1892300"/>
          <p14:tracePt t="50645" x="5016500" y="1898650"/>
          <p14:tracePt t="50662" x="5016500" y="1905000"/>
          <p14:tracePt t="50696" x="5029200" y="1905000"/>
          <p14:tracePt t="50696" x="5067300" y="1911350"/>
          <p14:tracePt t="50734" x="5092700" y="1911350"/>
          <p14:tracePt t="50750" x="5099050" y="1917700"/>
          <p14:tracePt t="50758" x="5149850" y="1924050"/>
          <p14:tracePt t="50766" x="5187950" y="1924050"/>
          <p14:tracePt t="50782" x="5226050" y="1924050"/>
          <p14:tracePt t="50797" x="5238750" y="1924050"/>
          <p14:tracePt t="51006" x="5238750" y="1930400"/>
          <p14:tracePt t="51030" x="5245100" y="1930400"/>
          <p14:tracePt t="51054" x="5251450" y="1930400"/>
          <p14:tracePt t="51078" x="5257800" y="1936750"/>
          <p14:tracePt t="51086" x="5270500" y="1943100"/>
          <p14:tracePt t="51102" x="5276850" y="1943100"/>
          <p14:tracePt t="51110" x="5302250" y="1943100"/>
          <p14:tracePt t="51118" x="5334000" y="1949450"/>
          <p14:tracePt t="51134" x="5340350" y="1949450"/>
          <p14:tracePt t="51310" x="5346700" y="1949450"/>
          <p14:tracePt t="51326" x="5353050" y="1949450"/>
          <p14:tracePt t="51334" x="5365750" y="1955800"/>
          <p14:tracePt t="51347" x="5372100" y="1955800"/>
          <p14:tracePt t="51350" x="5391150" y="1955800"/>
          <p14:tracePt t="51746" x="0" y="0"/>
        </p14:tracePtLst>
        <p14:tracePtLst>
          <p14:tracePt t="54974" x="7493000" y="1892300"/>
          <p14:tracePt t="54981" x="7499350" y="1892300"/>
          <p14:tracePt t="55077" x="7499350" y="1885950"/>
          <p14:tracePt t="55094" x="7505700" y="1885950"/>
          <p14:tracePt t="55102" x="7518400" y="1879600"/>
          <p14:tracePt t="55117" x="7518400" y="1873250"/>
          <p14:tracePt t="55125" x="7543800" y="1866900"/>
          <p14:tracePt t="55137" x="7556500" y="1860550"/>
          <p14:tracePt t="55158" x="7594600" y="1854200"/>
          <p14:tracePt t="55170" x="7613650" y="1841500"/>
          <p14:tracePt t="55187" x="7626350" y="1841500"/>
          <p14:tracePt t="55203" x="7632700" y="1841500"/>
          <p14:tracePt t="55246" x="7632700" y="1835150"/>
          <p14:tracePt t="55262" x="7632700" y="1828800"/>
          <p14:tracePt t="55278" x="7639050" y="1822450"/>
          <p14:tracePt t="55293" x="7639050" y="1816100"/>
          <p14:tracePt t="55303" x="7639050" y="1809750"/>
          <p14:tracePt t="55325" x="7639050" y="1790700"/>
          <p14:tracePt t="55336" x="7639050" y="1784350"/>
          <p14:tracePt t="55345" x="7639050" y="1778000"/>
          <p14:tracePt t="55353" x="7626350" y="1758950"/>
          <p14:tracePt t="55370" x="7594600" y="1701800"/>
          <p14:tracePt t="55387" x="7575550" y="1682750"/>
          <p14:tracePt t="55403" x="7575550" y="1676400"/>
          <p14:tracePt t="55420" x="7556500" y="1663700"/>
          <p14:tracePt t="55437" x="7537450" y="1657350"/>
          <p14:tracePt t="55453" x="7493000" y="1638300"/>
          <p14:tracePt t="55471" x="7454900" y="1625600"/>
          <p14:tracePt t="55487" x="7435850" y="1619250"/>
          <p14:tracePt t="55503" x="7423150" y="1612900"/>
          <p14:tracePt t="55520" x="7346950" y="1600200"/>
          <p14:tracePt t="55538" x="7302500" y="1581150"/>
          <p14:tracePt t="55554" x="7251700" y="1562100"/>
          <p14:tracePt t="55570" x="7207250" y="1549400"/>
          <p14:tracePt t="55587" x="7175500" y="1543050"/>
          <p14:tracePt t="55604" x="7156450" y="1536700"/>
          <p14:tracePt t="55621" x="7118350" y="1536700"/>
          <p14:tracePt t="55621" x="7105650" y="1536700"/>
          <p14:tracePt t="55638" x="7080250" y="1536700"/>
          <p14:tracePt t="55654" x="7042150" y="1536700"/>
          <p14:tracePt t="55670" x="7010400" y="1536700"/>
          <p14:tracePt t="55687" x="6972300" y="1536700"/>
          <p14:tracePt t="55704" x="6946900" y="1543050"/>
          <p14:tracePt t="55720" x="6896100" y="1555750"/>
          <p14:tracePt t="55738" x="6877050" y="1568450"/>
          <p14:tracePt t="55754" x="6858000" y="1581150"/>
          <p14:tracePt t="55771" x="6832600" y="1606550"/>
          <p14:tracePt t="55787" x="6819900" y="1612900"/>
          <p14:tracePt t="55804" x="6788150" y="1644650"/>
          <p14:tracePt t="55821" x="6775450" y="1670050"/>
          <p14:tracePt t="55838" x="6762750" y="1695450"/>
          <p14:tracePt t="55854" x="6762750" y="1720850"/>
          <p14:tracePt t="55871" x="6762750" y="1746250"/>
          <p14:tracePt t="55888" x="6762750" y="1771650"/>
          <p14:tracePt t="55904" x="6762750" y="1784350"/>
          <p14:tracePt t="55921" x="6775450" y="1828800"/>
          <p14:tracePt t="55937" x="6794500" y="1847850"/>
          <p14:tracePt t="55954" x="6819900" y="1879600"/>
          <p14:tracePt t="55971" x="6832600" y="1898650"/>
          <p14:tracePt t="55971" x="6838950" y="1905000"/>
          <p14:tracePt t="55990" x="6858000" y="1917700"/>
          <p14:tracePt t="56004" x="6877050" y="1930400"/>
          <p14:tracePt t="56021" x="6877050" y="1936750"/>
          <p14:tracePt t="56038" x="6883400" y="1936750"/>
          <p14:tracePt t="56054" x="6902450" y="1949450"/>
          <p14:tracePt t="56071" x="6946900" y="1962150"/>
          <p14:tracePt t="56088" x="6991350" y="1968500"/>
          <p14:tracePt t="56104" x="7016750" y="1974850"/>
          <p14:tracePt t="56121" x="7061200" y="1981200"/>
          <p14:tracePt t="56138" x="7131050" y="1987550"/>
          <p14:tracePt t="56154" x="7169150" y="1993900"/>
          <p14:tracePt t="56172" x="7207250" y="2006600"/>
          <p14:tracePt t="56188" x="7264400" y="2019300"/>
          <p14:tracePt t="56205" x="7327900" y="2019300"/>
          <p14:tracePt t="56222" x="7353300" y="2019300"/>
          <p14:tracePt t="56238" x="7378700" y="2019300"/>
          <p14:tracePt t="56256" x="7416800" y="2012950"/>
          <p14:tracePt t="56271" x="7435850" y="2012950"/>
          <p14:tracePt t="56290" x="7454900" y="2006600"/>
          <p14:tracePt t="56305" x="7467600" y="2000250"/>
          <p14:tracePt t="56322" x="7493000" y="1987550"/>
          <p14:tracePt t="56365" x="7499350" y="1987550"/>
          <p14:tracePt t="56399" x="7505700" y="1981200"/>
          <p14:tracePt t="56405" x="7512050" y="1981200"/>
          <p14:tracePt t="56423" x="7518400" y="1974850"/>
          <p14:tracePt t="56446" x="7524750" y="1968500"/>
          <p14:tracePt t="56463" x="7531100" y="1955800"/>
          <p14:tracePt t="56469" x="7531100" y="1943100"/>
          <p14:tracePt t="56494" x="7531100" y="1930400"/>
          <p14:tracePt t="56501" x="7531100" y="1917700"/>
          <p14:tracePt t="56525" x="7537450" y="1905000"/>
          <p14:tracePt t="56538" x="7537450" y="1892300"/>
          <p14:tracePt t="56541" x="7537450" y="1866900"/>
          <p14:tracePt t="56558" x="7537450" y="1847850"/>
          <p14:tracePt t="56588" x="7537450" y="1841500"/>
          <p14:tracePt t="56589" x="7537450" y="1828800"/>
          <p14:tracePt t="56589" x="7537450" y="1822450"/>
          <p14:tracePt t="56607" x="7524750" y="1803400"/>
          <p14:tracePt t="56622" x="7512050" y="1778000"/>
          <p14:tracePt t="56639" x="7505700" y="1765300"/>
          <p14:tracePt t="56655" x="7499350" y="1752600"/>
          <p14:tracePt t="56673" x="7486650" y="1746250"/>
          <p14:tracePt t="56690" x="7480300" y="1739900"/>
          <p14:tracePt t="56708" x="7473950" y="1733550"/>
          <p14:tracePt t="56722" x="7454900" y="1720850"/>
          <p14:tracePt t="56739" x="7435850" y="1701800"/>
          <p14:tracePt t="56755" x="7416800" y="1689100"/>
          <p14:tracePt t="56772" x="7385050" y="1670050"/>
          <p14:tracePt t="56789" x="7366000" y="1657350"/>
          <p14:tracePt t="56806" x="7359650" y="1651000"/>
          <p14:tracePt t="56822" x="7353300" y="1651000"/>
          <p14:tracePt t="56839" x="7327900" y="1651000"/>
          <p14:tracePt t="56856" x="7277100" y="1651000"/>
          <p14:tracePt t="56872" x="7207250" y="1657350"/>
          <p14:tracePt t="56889" x="7137400" y="1676400"/>
          <p14:tracePt t="56906" x="7067550" y="1689100"/>
          <p14:tracePt t="56922" x="7016750" y="1714500"/>
          <p14:tracePt t="56939" x="6985000" y="1733550"/>
          <p14:tracePt t="56956" x="6965950" y="1758950"/>
          <p14:tracePt t="56973" x="6921500" y="1784350"/>
          <p14:tracePt t="56990" x="6908800" y="1803400"/>
          <p14:tracePt t="57006" x="6889750" y="1822450"/>
          <p14:tracePt t="57023" x="6877050" y="1835150"/>
          <p14:tracePt t="57039" x="6877050" y="1866900"/>
          <p14:tracePt t="57056" x="6870700" y="1879600"/>
          <p14:tracePt t="57073" x="6858000" y="1917700"/>
          <p14:tracePt t="57089" x="6851650" y="1930400"/>
          <p14:tracePt t="57106" x="6851650" y="1936750"/>
          <p14:tracePt t="57123" x="6851650" y="1943100"/>
          <p14:tracePt t="57139" x="6851650" y="1955800"/>
          <p14:tracePt t="57160" x="6851650" y="1962150"/>
          <p14:tracePt t="57173" x="6864350" y="1974850"/>
          <p14:tracePt t="57190" x="6870700" y="1981200"/>
          <p14:tracePt t="57206" x="6889750" y="1981200"/>
          <p14:tracePt t="57223" x="6940550" y="1981200"/>
          <p14:tracePt t="57239" x="6991350" y="1981200"/>
          <p14:tracePt t="57256" x="7010400" y="1981200"/>
          <p14:tracePt t="57273" x="7067550" y="1981200"/>
          <p14:tracePt t="57290" x="7124700" y="1987550"/>
          <p14:tracePt t="57307" x="7378700" y="2025650"/>
          <p14:tracePt t="57323" x="7467600" y="2032000"/>
          <p14:tracePt t="57340" x="7588250" y="2032000"/>
          <p14:tracePt t="57356" x="7658100" y="2025650"/>
          <p14:tracePt t="57374" x="7677150" y="2019300"/>
          <p14:tracePt t="57389" x="7689850" y="2000250"/>
          <p14:tracePt t="57406" x="7702550" y="1987550"/>
          <p14:tracePt t="57423" x="7715250" y="1968500"/>
          <p14:tracePt t="57439" x="7721600" y="1949450"/>
          <p14:tracePt t="57456" x="7727950" y="1930400"/>
          <p14:tracePt t="57473" x="7727950" y="1905000"/>
          <p14:tracePt t="57492" x="7727950" y="1892300"/>
          <p14:tracePt t="57509" x="7727950" y="1866900"/>
          <p14:tracePt t="57524" x="7727950" y="1854200"/>
          <p14:tracePt t="57540" x="7727950" y="1841500"/>
          <p14:tracePt t="57557" x="7727950" y="1809750"/>
          <p14:tracePt t="57574" x="7721600" y="1778000"/>
          <p14:tracePt t="57590" x="7702550" y="1752600"/>
          <p14:tracePt t="57608" x="7677150" y="1714500"/>
          <p14:tracePt t="57624" x="7664450" y="1695450"/>
          <p14:tracePt t="57640" x="7639050" y="1682750"/>
          <p14:tracePt t="57657" x="7607300" y="1657350"/>
          <p14:tracePt t="57674" x="7531100" y="1625600"/>
          <p14:tracePt t="57691" x="7404100" y="1593850"/>
          <p14:tracePt t="57708" x="7264400" y="1562100"/>
          <p14:tracePt t="57724" x="7200900" y="1562100"/>
          <p14:tracePt t="57740" x="7124700" y="1555750"/>
          <p14:tracePt t="57757" x="7092950" y="1555750"/>
          <p14:tracePt t="57774" x="7080250" y="1555750"/>
          <p14:tracePt t="57790" x="7061200" y="1555750"/>
          <p14:tracePt t="57807" x="7054850" y="1562100"/>
          <p14:tracePt t="57845" x="7054850" y="1568450"/>
          <p14:tracePt t="57853" x="7048500" y="1568450"/>
          <p14:tracePt t="57894" x="7042150" y="1574800"/>
          <p14:tracePt t="57917" x="7042150" y="1581150"/>
          <p14:tracePt t="57941" x="7042150" y="1587500"/>
          <p14:tracePt t="57958" x="7035800" y="1593850"/>
          <p14:tracePt t="57965" x="7035800" y="1606550"/>
          <p14:tracePt t="57974" x="7035800" y="1625600"/>
          <p14:tracePt t="57990" x="7035800" y="1638300"/>
          <p14:tracePt t="58007" x="7035800" y="1644650"/>
          <p14:tracePt t="58024" x="7035800" y="1651000"/>
          <p14:tracePt t="58041" x="7035800" y="1657350"/>
          <p14:tracePt t="58077" x="7035800" y="1663700"/>
          <p14:tracePt t="58126" x="7035800" y="1670050"/>
          <p14:tracePt t="58133" x="7035800" y="1676400"/>
          <p14:tracePt t="58189" x="7035800" y="1682750"/>
          <p14:tracePt t="58189" x="0" y="0"/>
        </p14:tracePtLst>
        <p14:tracePtLst>
          <p14:tracePt t="70792" x="5251450" y="1454150"/>
          <p14:tracePt t="71006" x="5257800" y="1454150"/>
          <p14:tracePt t="71029" x="5264150" y="1454150"/>
          <p14:tracePt t="71054" x="5264150" y="1460500"/>
          <p14:tracePt t="71064" x="5264150" y="1473200"/>
          <p14:tracePt t="71080" x="5264150" y="1479550"/>
          <p14:tracePt t="71101" x="5264150" y="1492250"/>
          <p14:tracePt t="71109" x="5264150" y="1498600"/>
          <p14:tracePt t="71118" x="5264150" y="1504950"/>
          <p14:tracePt t="71133" x="5264150" y="1517650"/>
          <p14:tracePt t="71149" x="5264150" y="1524000"/>
          <p14:tracePt t="71163" x="5264150" y="1530350"/>
          <p14:tracePt t="71180" x="5270500" y="1543050"/>
          <p14:tracePt t="71196" x="5270500" y="1555750"/>
          <p14:tracePt t="71213" x="5270500" y="1568450"/>
          <p14:tracePt t="71230" x="5270500" y="1587500"/>
          <p14:tracePt t="71246" x="5270500" y="1612900"/>
          <p14:tracePt t="71263" x="5270500" y="1619250"/>
          <p14:tracePt t="71280" x="5270500" y="1638300"/>
          <p14:tracePt t="71296" x="5270500" y="1644650"/>
          <p14:tracePt t="71313" x="5270500" y="1657350"/>
          <p14:tracePt t="71330" x="5270500" y="1682750"/>
          <p14:tracePt t="71347" x="5270500" y="1689100"/>
          <p14:tracePt t="71363" x="5270500" y="1739900"/>
          <p14:tracePt t="71380" x="5264150" y="1784350"/>
          <p14:tracePt t="71396" x="5264150" y="1822450"/>
          <p14:tracePt t="71413" x="5264150" y="1835150"/>
          <p14:tracePt t="71430" x="5264150" y="1847850"/>
          <p14:tracePt t="71447" x="5264150" y="1860550"/>
          <p14:tracePt t="71463" x="5257800" y="1879600"/>
          <p14:tracePt t="71480" x="5257800" y="1905000"/>
          <p14:tracePt t="71498" x="5251450" y="1930400"/>
          <p14:tracePt t="71513" x="5251450" y="1955800"/>
          <p14:tracePt t="71530" x="5251450" y="1987550"/>
          <p14:tracePt t="71547" x="5245100" y="2019300"/>
          <p14:tracePt t="71563" x="5245100" y="2044700"/>
          <p14:tracePt t="71580" x="5238750" y="2082800"/>
          <p14:tracePt t="71597" x="5232400" y="2146300"/>
          <p14:tracePt t="71614" x="5226050" y="2197100"/>
          <p14:tracePt t="71630" x="5219700" y="2254250"/>
          <p14:tracePt t="71647" x="5213350" y="2324100"/>
          <p14:tracePt t="71664" x="5200650" y="2425700"/>
          <p14:tracePt t="71681" x="5187950" y="2508250"/>
          <p14:tracePt t="71697" x="5181600" y="2559050"/>
          <p14:tracePt t="71714" x="5181600" y="2597150"/>
          <p14:tracePt t="71730" x="5181600" y="2673350"/>
          <p14:tracePt t="71747" x="5175250" y="2755900"/>
          <p14:tracePt t="71763" x="5168900" y="2813050"/>
          <p14:tracePt t="71781" x="5162550" y="2927350"/>
          <p14:tracePt t="71798" x="5162550" y="2984500"/>
          <p14:tracePt t="71814" x="5162550" y="3022600"/>
          <p14:tracePt t="71831" x="5162550" y="3086100"/>
          <p14:tracePt t="71847" x="5162550" y="3136900"/>
          <p14:tracePt t="71864" x="5162550" y="3225800"/>
          <p14:tracePt t="71881" x="5168900" y="3282950"/>
          <p14:tracePt t="71897" x="5175250" y="3365500"/>
          <p14:tracePt t="71914" x="5181600" y="3397250"/>
          <p14:tracePt t="71931" x="5181600" y="3435350"/>
          <p14:tracePt t="71948" x="5187950" y="3467100"/>
          <p14:tracePt t="71964" x="5187950" y="3498850"/>
          <p14:tracePt t="71981" x="5200650" y="3575050"/>
          <p14:tracePt t="71997" x="5219700" y="3702050"/>
          <p14:tracePt t="72014" x="5226050" y="3759200"/>
          <p14:tracePt t="72031" x="5232400" y="3803650"/>
          <p14:tracePt t="72048" x="5232400" y="3829050"/>
          <p14:tracePt t="72064" x="5238750" y="3879850"/>
          <p14:tracePt t="72081" x="5238750" y="3911600"/>
          <p14:tracePt t="72098" x="5245100" y="3924300"/>
          <p14:tracePt t="72114" x="5245100" y="3956050"/>
          <p14:tracePt t="72131" x="5245100" y="3987800"/>
          <p14:tracePt t="72148" x="5251450" y="4019550"/>
          <p14:tracePt t="72164" x="5251450" y="4057650"/>
          <p14:tracePt t="72181" x="5251450" y="4089400"/>
          <p14:tracePt t="72198" x="5251450" y="4102100"/>
          <p14:tracePt t="72215" x="5251450" y="4121150"/>
          <p14:tracePt t="72231" x="5251450" y="4152900"/>
          <p14:tracePt t="72248" x="5251450" y="4159250"/>
          <p14:tracePt t="72264" x="5245100" y="4197350"/>
          <p14:tracePt t="72281" x="5238750" y="4210050"/>
          <p14:tracePt t="72298" x="5238750" y="4235450"/>
          <p14:tracePt t="72315" x="5238750" y="4254500"/>
          <p14:tracePt t="72331" x="5232400" y="4279900"/>
          <p14:tracePt t="72348" x="5232400" y="4330700"/>
          <p14:tracePt t="72365" x="5219700" y="4387850"/>
          <p14:tracePt t="72382" x="5213350" y="4438650"/>
          <p14:tracePt t="72398" x="5207000" y="4464050"/>
          <p14:tracePt t="72415" x="5200650" y="4502150"/>
          <p14:tracePt t="72432" x="5200650" y="4527550"/>
          <p14:tracePt t="72448" x="5200650" y="4552950"/>
          <p14:tracePt t="72465" x="5194300" y="4584700"/>
          <p14:tracePt t="72482" x="5187950" y="4610100"/>
          <p14:tracePt t="72498" x="5175250" y="4673600"/>
          <p14:tracePt t="72515" x="5168900" y="4711700"/>
          <p14:tracePt t="72532" x="5149850" y="4794250"/>
          <p14:tracePt t="72548" x="5111750" y="4927600"/>
          <p14:tracePt t="72565" x="5092700" y="5010150"/>
          <p14:tracePt t="72582" x="5080000" y="5060950"/>
          <p14:tracePt t="72598" x="5080000" y="5092700"/>
          <p14:tracePt t="72615" x="5067300" y="5137150"/>
          <p14:tracePt t="72632" x="5054600" y="5181600"/>
          <p14:tracePt t="72649" x="5048250" y="5194300"/>
          <p14:tracePt t="72665" x="5048250" y="5200650"/>
          <p14:tracePt t="72682" x="5048250" y="5213350"/>
          <p14:tracePt t="72733" x="5048250" y="5226050"/>
          <p14:tracePt t="72757" x="5041900" y="5232400"/>
          <p14:tracePt t="72837" x="5041900" y="5238750"/>
          <p14:tracePt t="73117" x="5048250" y="5238750"/>
          <p14:tracePt t="73141" x="5054600" y="5238750"/>
          <p14:tracePt t="73149" x="5092700" y="5251450"/>
          <p14:tracePt t="73157" x="5118100" y="5264150"/>
          <p14:tracePt t="73166" x="5130800" y="5270500"/>
          <p14:tracePt t="73173" x="5156200" y="5283200"/>
          <p14:tracePt t="73189" x="5168900" y="5295900"/>
          <p14:tracePt t="73205" x="5175250" y="5295900"/>
          <p14:tracePt t="73245" x="5187950" y="5295900"/>
          <p14:tracePt t="73269" x="5200650" y="5295900"/>
          <p14:tracePt t="73277" x="5219700" y="5295900"/>
          <p14:tracePt t="73285" x="5238750" y="5295900"/>
          <p14:tracePt t="73293" x="5245100" y="5295900"/>
          <p14:tracePt t="73301" x="5276850" y="5289550"/>
          <p14:tracePt t="73316" x="5302250" y="5289550"/>
          <p14:tracePt t="73333" x="5327650" y="5289550"/>
          <p14:tracePt t="73350" x="5359400" y="5289550"/>
          <p14:tracePt t="73366" x="5378450" y="5283200"/>
          <p14:tracePt t="73383" x="5435600" y="5283200"/>
          <p14:tracePt t="73401" x="5556250" y="5276850"/>
          <p14:tracePt t="73416" x="5702300" y="5270500"/>
          <p14:tracePt t="73433" x="5943600" y="5251450"/>
          <p14:tracePt t="73450" x="6115050" y="5251450"/>
          <p14:tracePt t="73467" x="6330950" y="5251450"/>
          <p14:tracePt t="73483" x="6527800" y="5251450"/>
          <p14:tracePt t="73500" x="6699250" y="5232400"/>
          <p14:tracePt t="73516" x="7099300" y="5105400"/>
          <p14:tracePt t="73534" x="7150100" y="5073650"/>
          <p14:tracePt t="73551" x="7169150" y="5067300"/>
          <p14:tracePt t="73567" x="7175500" y="5067300"/>
          <p14:tracePt t="73621" x="7181850" y="5060950"/>
          <p14:tracePt t="73646" x="7188200" y="5054600"/>
          <p14:tracePt t="73677" x="7188200" y="5041900"/>
          <p14:tracePt t="73694" x="7188200" y="5035550"/>
          <p14:tracePt t="73701" x="7188200" y="5029200"/>
          <p14:tracePt t="73717" x="7194550" y="5022850"/>
          <p14:tracePt t="73733" x="7200900" y="5016500"/>
          <p14:tracePt t="73957" x="7207250" y="5010150"/>
          <p14:tracePt t="73965" x="7245350" y="4984750"/>
          <p14:tracePt t="73973" x="7283450" y="4965700"/>
          <p14:tracePt t="73981" x="7302500" y="4953000"/>
          <p14:tracePt t="73989" x="7385050" y="4902200"/>
          <p14:tracePt t="74001" x="7461250" y="4845050"/>
          <p14:tracePt t="74021" x="7543800" y="4775200"/>
          <p14:tracePt t="74034" x="7613650" y="4673600"/>
          <p14:tracePt t="74051" x="7664450" y="4572000"/>
          <p14:tracePt t="74067" x="7670800" y="4521200"/>
          <p14:tracePt t="74084" x="7670800" y="4362450"/>
          <p14:tracePt t="74101" x="7670800" y="4019550"/>
          <p14:tracePt t="74118" x="7651750" y="3822700"/>
          <p14:tracePt t="74134" x="7645400" y="3638550"/>
          <p14:tracePt t="74151" x="7626350" y="3422650"/>
          <p14:tracePt t="74168" x="7607300" y="3257550"/>
          <p14:tracePt t="74184" x="7600950" y="3105150"/>
          <p14:tracePt t="74201" x="7588250" y="2774950"/>
          <p14:tracePt t="74218" x="7588250" y="2597150"/>
          <p14:tracePt t="74234" x="7600950" y="2489200"/>
          <p14:tracePt t="74251" x="7607300" y="2355850"/>
          <p14:tracePt t="74268" x="7607300" y="2311400"/>
          <p14:tracePt t="74285" x="7626350" y="2032000"/>
          <p14:tracePt t="74303" x="7626350" y="1930400"/>
          <p14:tracePt t="74318" x="7632700" y="1828800"/>
          <p14:tracePt t="74335" x="7632700" y="1771650"/>
          <p14:tracePt t="74352" x="7632700" y="1727200"/>
          <p14:tracePt t="74369" x="7632700" y="1701800"/>
          <p14:tracePt t="74386" x="7632700" y="1682750"/>
          <p14:tracePt t="74403" x="7632700" y="1657350"/>
          <p14:tracePt t="74419" x="7632700" y="1638300"/>
          <p14:tracePt t="74435" x="7632700" y="1631950"/>
          <p14:tracePt t="74453" x="7632700" y="1625600"/>
          <p14:tracePt t="74469" x="7632700" y="1619250"/>
          <p14:tracePt t="74573" x="7632700" y="1625600"/>
          <p14:tracePt t="74581" x="7620000" y="1670050"/>
          <p14:tracePt t="74589" x="7620000" y="1689100"/>
          <p14:tracePt t="74597" x="7607300" y="1727200"/>
          <p14:tracePt t="74605" x="7575550" y="1828800"/>
          <p14:tracePt t="74621" x="7550150" y="1930400"/>
          <p14:tracePt t="74637" x="7531100" y="2057400"/>
          <p14:tracePt t="74637" x="7524750" y="2120900"/>
          <p14:tracePt t="74654" x="7518400" y="2197100"/>
          <p14:tracePt t="74670" x="7505700" y="2368550"/>
          <p14:tracePt t="74686" x="7493000" y="2495550"/>
          <p14:tracePt t="74703" x="7486650" y="2616200"/>
          <p14:tracePt t="74719" x="7467600" y="2724150"/>
          <p14:tracePt t="74736" x="7461250" y="2838450"/>
          <p14:tracePt t="74753" x="7442200" y="3016250"/>
          <p14:tracePt t="74769" x="7442200" y="3117850"/>
          <p14:tracePt t="74786" x="7442200" y="3155950"/>
          <p14:tracePt t="74803" x="7435850" y="3200400"/>
          <p14:tracePt t="74819" x="7435850" y="3244850"/>
          <p14:tracePt t="74836" x="7429500" y="3289300"/>
          <p14:tracePt t="74853" x="7429500" y="3378200"/>
          <p14:tracePt t="74870" x="7423150" y="3467100"/>
          <p14:tracePt t="74886" x="7423150" y="3530600"/>
          <p14:tracePt t="74903" x="7423150" y="3600450"/>
          <p14:tracePt t="74920" x="7423150" y="3657600"/>
          <p14:tracePt t="74936" x="7429500" y="3714750"/>
          <p14:tracePt t="74953" x="7429500" y="3822700"/>
          <p14:tracePt t="74970" x="7435850" y="3873500"/>
          <p14:tracePt t="74986" x="7435850" y="3917950"/>
          <p14:tracePt t="75004" x="7442200" y="3956050"/>
          <p14:tracePt t="75020" x="7442200" y="4000500"/>
          <p14:tracePt t="75036" x="7442200" y="4044950"/>
          <p14:tracePt t="75053" x="7448550" y="4070350"/>
          <p14:tracePt t="75070" x="7448550" y="4210050"/>
          <p14:tracePt t="75086" x="7448550" y="4279900"/>
          <p14:tracePt t="75103" x="7454900" y="4343400"/>
          <p14:tracePt t="75120" x="7454900" y="4406900"/>
          <p14:tracePt t="75136" x="7454900" y="4451350"/>
          <p14:tracePt t="75153" x="7454900" y="4521200"/>
          <p14:tracePt t="75170" x="7454900" y="4597400"/>
          <p14:tracePt t="75186" x="7454900" y="4654550"/>
          <p14:tracePt t="75204" x="7448550" y="4730750"/>
          <p14:tracePt t="75220" x="7448550" y="4781550"/>
          <p14:tracePt t="75236" x="7448550" y="4851400"/>
          <p14:tracePt t="75253" x="7442200" y="4876800"/>
          <p14:tracePt t="75270" x="7442200" y="4946650"/>
          <p14:tracePt t="75287" x="7442200" y="4991100"/>
          <p14:tracePt t="75303" x="7442200" y="5029200"/>
          <p14:tracePt t="75320" x="7435850" y="5060950"/>
          <p14:tracePt t="75336" x="7435850" y="5099050"/>
          <p14:tracePt t="75353" x="7435850" y="5118100"/>
          <p14:tracePt t="75370" x="7429500" y="5149850"/>
          <p14:tracePt t="75386" x="7429500" y="5181600"/>
          <p14:tracePt t="75403" x="7423150" y="5213350"/>
          <p14:tracePt t="75420" x="7423150" y="5245100"/>
          <p14:tracePt t="75437" x="7416800" y="5295900"/>
          <p14:tracePt t="75453" x="7416800" y="5308600"/>
          <p14:tracePt t="75470" x="7416800" y="5353050"/>
          <p14:tracePt t="75486" x="7416800" y="5372100"/>
          <p14:tracePt t="75503" x="7416800" y="5384800"/>
          <p14:tracePt t="75753" x="0" y="0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Dissociation Constants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153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Equilibrium expression for the behavior of acid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HA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&lt;--&gt; A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+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Water concentration is constant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pK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=-logK</a:t>
            </a:r>
            <a:r>
              <a:rPr lang="en-US" sz="2400" baseline="-25000" dirty="0" smtClean="0"/>
              <a:t>a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Can also be measured for base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Constants are characteristic of the particular acid or base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  <p:graphicFrame>
        <p:nvGraphicFramePr>
          <p:cNvPr id="7170" name="Object 4"/>
          <p:cNvGraphicFramePr>
            <a:graphicFrameLocks/>
          </p:cNvGraphicFramePr>
          <p:nvPr/>
        </p:nvGraphicFramePr>
        <p:xfrm>
          <a:off x="6629400" y="1219200"/>
          <a:ext cx="210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Formel-Editor" r:id="rId6" imgW="2120900" imgH="838200" progId="Equation">
                  <p:embed/>
                </p:oleObj>
              </mc:Choice>
              <mc:Fallback>
                <p:oleObj name="Formel-Editor" r:id="rId6" imgW="2120900" imgH="838200" progId="Equation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219200"/>
                        <a:ext cx="2108200" cy="825500"/>
                      </a:xfrm>
                      <a:prstGeom prst="rect">
                        <a:avLst/>
                      </a:prstGeom>
                      <a:solidFill>
                        <a:srgbClr val="E5FBA7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3422380"/>
              </p:ext>
            </p:extLst>
          </p:nvPr>
        </p:nvGraphicFramePr>
        <p:xfrm>
          <a:off x="3009900" y="2133600"/>
          <a:ext cx="3429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Formel-Editor" r:id="rId8" imgW="3594100" imgH="800100" progId="Equation">
                  <p:embed/>
                </p:oleObj>
              </mc:Choice>
              <mc:Fallback>
                <p:oleObj name="Formel-Editor" r:id="rId8" imgW="3594100" imgH="800100" progId="Equation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2133600"/>
                        <a:ext cx="3429000" cy="711200"/>
                      </a:xfrm>
                      <a:prstGeom prst="rect">
                        <a:avLst/>
                      </a:prstGeom>
                      <a:solidFill>
                        <a:srgbClr val="E5FBA7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8200" y="3657600"/>
            <a:ext cx="77724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2163763" algn="l"/>
                <a:tab pos="5026025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E004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Acid	Formula	K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6E004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2163763" algn="l"/>
                <a:tab pos="5026025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B17A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Acetic	HC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BB17A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B17A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BB17A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B17A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BB17A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B17A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1.8E-5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2163763" algn="l"/>
                <a:tab pos="5026025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Carbonic	H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3.5E-7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2163763" algn="l"/>
                <a:tab pos="5026025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HCO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5E-11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2163763" algn="l"/>
                <a:tab pos="5026025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E1D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Phosphoric	H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2E1D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E1D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2E1D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2E1D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E1D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7.5E-3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2163763" algn="l"/>
                <a:tab pos="5026025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E1D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H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2E1D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E1D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2E1D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2E1D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E1D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6.2E-8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2163763" algn="l"/>
                <a:tab pos="5026025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E1D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HPO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2E1D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2E1D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E1D5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4.8E-13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2163763" algn="l"/>
                <a:tab pos="5026025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D7B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Oxalic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3D7B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D7B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3D7B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D7B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3D7B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D7B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3D7B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3D7B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D7B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5.9E-2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2163763" algn="l"/>
                <a:tab pos="5026025" algn="l"/>
              </a:tabLst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D7B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HC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3D7B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D7B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3D7B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3D7B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D7B3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6.4E-5</a:t>
            </a:r>
            <a:endParaRPr kumimoji="0" lang="en-US" sz="2000" b="1" i="0" u="none" strike="noStrike" kern="0" cap="none" spc="0" normalizeH="0" baseline="-25000" noProof="0" dirty="0" smtClean="0">
              <a:ln>
                <a:noFill/>
              </a:ln>
              <a:solidFill>
                <a:srgbClr val="3D7B3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818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632" x="1587500" y="933450"/>
          <p14:tracePt t="4904" x="1581150" y="933450"/>
          <p14:tracePt t="4911" x="1574800" y="933450"/>
          <p14:tracePt t="4919" x="1555750" y="933450"/>
          <p14:tracePt t="4935" x="1536700" y="933450"/>
          <p14:tracePt t="4949" x="1530350" y="933450"/>
          <p14:tracePt t="4965" x="1492250" y="952500"/>
          <p14:tracePt t="4981" x="1403350" y="958850"/>
          <p14:tracePt t="4999" x="1206500" y="958850"/>
          <p14:tracePt t="5016" x="1066800" y="971550"/>
          <p14:tracePt t="5031" x="965200" y="965200"/>
          <p14:tracePt t="5048" x="895350" y="965200"/>
          <p14:tracePt t="5064" x="882650" y="965200"/>
          <p14:tracePt t="5082" x="857250" y="971550"/>
          <p14:tracePt t="5099" x="838200" y="977900"/>
          <p14:tracePt t="5115" x="825500" y="984250"/>
          <p14:tracePt t="5132" x="819150" y="990600"/>
          <p14:tracePt t="5148" x="793750" y="1009650"/>
          <p14:tracePt t="5165" x="762000" y="1028700"/>
          <p14:tracePt t="5182" x="730250" y="1060450"/>
          <p14:tracePt t="5198" x="685800" y="1092200"/>
          <p14:tracePt t="5215" x="520700" y="1200150"/>
          <p14:tracePt t="5233" x="412750" y="1282700"/>
          <p14:tracePt t="5249" x="355600" y="1320800"/>
          <p14:tracePt t="5266" x="330200" y="1346200"/>
          <p14:tracePt t="5282" x="311150" y="1384300"/>
          <p14:tracePt t="5299" x="304800" y="1397000"/>
          <p14:tracePt t="5316" x="304800" y="1422400"/>
          <p14:tracePt t="5332" x="298450" y="1454150"/>
          <p14:tracePt t="5349" x="298450" y="1485900"/>
          <p14:tracePt t="5366" x="304800" y="1504950"/>
          <p14:tracePt t="5383" x="336550" y="1568450"/>
          <p14:tracePt t="5399" x="368300" y="1606550"/>
          <p14:tracePt t="5417" x="393700" y="1644650"/>
          <p14:tracePt t="5433" x="412750" y="1676400"/>
          <p14:tracePt t="5450" x="438150" y="1701800"/>
          <p14:tracePt t="5466" x="469900" y="1727200"/>
          <p14:tracePt t="5483" x="577850" y="1790700"/>
          <p14:tracePt t="5499" x="647700" y="1828800"/>
          <p14:tracePt t="5516" x="806450" y="1892300"/>
          <p14:tracePt t="5533" x="996950" y="1955800"/>
          <p14:tracePt t="5550" x="1225550" y="2032000"/>
          <p14:tracePt t="5566" x="1460500" y="2082800"/>
          <p14:tracePt t="5583" x="1822450" y="2171700"/>
          <p14:tracePt t="5600" x="2374900" y="2222500"/>
          <p14:tracePt t="5617" x="2571750" y="2247900"/>
          <p14:tracePt t="5633" x="2743200" y="2254250"/>
          <p14:tracePt t="5651" x="2876550" y="2254250"/>
          <p14:tracePt t="5667" x="3073400" y="2266950"/>
          <p14:tracePt t="5683" x="3270250" y="2279650"/>
          <p14:tracePt t="5699" x="3562350" y="2279650"/>
          <p14:tracePt t="5716" x="3752850" y="2273300"/>
          <p14:tracePt t="5733" x="3911600" y="2247900"/>
          <p14:tracePt t="5750" x="4057650" y="2203450"/>
          <p14:tracePt t="5767" x="4197350" y="2165350"/>
          <p14:tracePt t="5785" x="4298950" y="2133600"/>
          <p14:tracePt t="5800" x="4349750" y="2114550"/>
          <p14:tracePt t="5816" x="4413250" y="2095500"/>
          <p14:tracePt t="5834" x="4489450" y="2057400"/>
          <p14:tracePt t="5851" x="4552950" y="2019300"/>
          <p14:tracePt t="5869" x="4679950" y="1917700"/>
          <p14:tracePt t="5884" x="4711700" y="1885950"/>
          <p14:tracePt t="5900" x="4749800" y="1847850"/>
          <p14:tracePt t="5917" x="4781550" y="1822450"/>
          <p14:tracePt t="5934" x="4800600" y="1797050"/>
          <p14:tracePt t="5951" x="4857750" y="1765300"/>
          <p14:tracePt t="5967" x="4921250" y="1701800"/>
          <p14:tracePt t="5984" x="4965700" y="1631950"/>
          <p14:tracePt t="6000" x="5003800" y="1555750"/>
          <p14:tracePt t="6017" x="5022850" y="1517650"/>
          <p14:tracePt t="6034" x="5035550" y="1435100"/>
          <p14:tracePt t="6050" x="5035550" y="1422400"/>
          <p14:tracePt t="6067" x="5035550" y="1365250"/>
          <p14:tracePt t="6085" x="5035550" y="1358900"/>
          <p14:tracePt t="6100" x="5029200" y="1314450"/>
          <p14:tracePt t="6117" x="4984750" y="1263650"/>
          <p14:tracePt t="6134" x="4914900" y="1174750"/>
          <p14:tracePt t="6151" x="4813300" y="1092200"/>
          <p14:tracePt t="6167" x="4533900" y="927100"/>
          <p14:tracePt t="6185" x="4400550" y="857250"/>
          <p14:tracePt t="6201" x="4216400" y="774700"/>
          <p14:tracePt t="6217" x="4070350" y="717550"/>
          <p14:tracePt t="6234" x="3892550" y="673100"/>
          <p14:tracePt t="6251" x="3822700" y="647700"/>
          <p14:tracePt t="6267" x="3511550" y="565150"/>
          <p14:tracePt t="6285" x="3378200" y="533400"/>
          <p14:tracePt t="6301" x="3238500" y="520700"/>
          <p14:tracePt t="6318" x="3079750" y="508000"/>
          <p14:tracePt t="6334" x="2971800" y="501650"/>
          <p14:tracePt t="6351" x="2787650" y="501650"/>
          <p14:tracePt t="6368" x="2654300" y="514350"/>
          <p14:tracePt t="6384" x="2597150" y="527050"/>
          <p14:tracePt t="6401" x="2489200" y="558800"/>
          <p14:tracePt t="6418" x="2387600" y="577850"/>
          <p14:tracePt t="6435" x="2273300" y="615950"/>
          <p14:tracePt t="6451" x="2216150" y="628650"/>
          <p14:tracePt t="6468" x="2070100" y="717550"/>
          <p14:tracePt t="6485" x="2012950" y="749300"/>
          <p14:tracePt t="6501" x="1955800" y="787400"/>
          <p14:tracePt t="6518" x="1898650" y="831850"/>
          <p14:tracePt t="6534" x="1771650" y="914400"/>
          <p14:tracePt t="6552" x="1695450" y="984250"/>
          <p14:tracePt t="6568" x="1587500" y="1073150"/>
          <p14:tracePt t="6585" x="1530350" y="1123950"/>
          <p14:tracePt t="6601" x="1473200" y="1162050"/>
          <p14:tracePt t="6618" x="1416050" y="1200150"/>
          <p14:tracePt t="6635" x="1365250" y="1231900"/>
          <p14:tracePt t="6652" x="1327150" y="1263650"/>
          <p14:tracePt t="6668" x="1206500" y="1346200"/>
          <p14:tracePt t="6685" x="1155700" y="1390650"/>
          <p14:tracePt t="6701" x="1117600" y="1422400"/>
          <p14:tracePt t="6718" x="1092200" y="1447800"/>
          <p14:tracePt t="6735" x="1035050" y="1492250"/>
          <p14:tracePt t="6752" x="1009650" y="1511300"/>
          <p14:tracePt t="6768" x="977900" y="1543050"/>
          <p14:tracePt t="6785" x="965200" y="1562100"/>
          <p14:tracePt t="6802" x="946150" y="1581150"/>
          <p14:tracePt t="6818" x="927100" y="1612900"/>
          <p14:tracePt t="6836" x="914400" y="1631950"/>
          <p14:tracePt t="6851" x="908050" y="1644650"/>
          <p14:tracePt t="6868" x="895350" y="1701800"/>
          <p14:tracePt t="6885" x="895350" y="1714500"/>
          <p14:tracePt t="6901" x="895350" y="1727200"/>
          <p14:tracePt t="6919" x="889000" y="1752600"/>
          <p14:tracePt t="6935" x="889000" y="1771650"/>
          <p14:tracePt t="6952" x="889000" y="1784350"/>
          <p14:tracePt t="6968" x="895350" y="1790700"/>
          <p14:tracePt t="6986" x="901700" y="1797050"/>
          <p14:tracePt t="7024" x="908050" y="1803400"/>
          <p14:tracePt t="7044" x="914400" y="1803400"/>
          <p14:tracePt t="7048" x="920750" y="1803400"/>
          <p14:tracePt t="7052" x="927100" y="1803400"/>
          <p14:tracePt t="7072" x="1003300" y="1803400"/>
          <p14:tracePt t="7088" x="1054100" y="1809750"/>
          <p14:tracePt t="7102" x="1149350" y="1841500"/>
          <p14:tracePt t="7119" x="1397000" y="1924050"/>
          <p14:tracePt t="7136" x="1530350" y="1955800"/>
          <p14:tracePt t="7153" x="1663700" y="2000250"/>
          <p14:tracePt t="7169" x="1746250" y="2019300"/>
          <p14:tracePt t="7186" x="1797050" y="2025650"/>
          <p14:tracePt t="7202" x="1816100" y="2032000"/>
          <p14:tracePt t="7219" x="1828800" y="2032000"/>
          <p14:tracePt t="7264" x="1835150" y="2032000"/>
          <p14:tracePt t="7264" x="1854200" y="2032000"/>
          <p14:tracePt t="7279" x="1879600" y="2038350"/>
          <p14:tracePt t="7287" x="1905000" y="2044700"/>
          <p14:tracePt t="7295" x="1943100" y="2044700"/>
          <p14:tracePt t="7303" x="2114550" y="2063750"/>
          <p14:tracePt t="7320" x="2247900" y="2070100"/>
          <p14:tracePt t="7336" x="2343150" y="2076450"/>
          <p14:tracePt t="7360" x="2457450" y="2082800"/>
          <p14:tracePt t="7370" x="2527300" y="2076450"/>
          <p14:tracePt t="7386" x="2571750" y="2076450"/>
          <p14:tracePt t="7402" x="2578100" y="2076450"/>
          <p14:tracePt t="7419" x="2584450" y="2076450"/>
          <p14:tracePt t="7436" x="2597150" y="2070100"/>
          <p14:tracePt t="7454" x="2603500" y="2070100"/>
          <p14:tracePt t="7469" x="2622550" y="2070100"/>
          <p14:tracePt t="7486" x="2647950" y="2063750"/>
          <p14:tracePt t="7503" x="2679700" y="2051050"/>
          <p14:tracePt t="7544" x="2692400" y="2044700"/>
          <p14:tracePt t="7608" x="2679700" y="2044700"/>
          <p14:tracePt t="7616" x="2673350" y="2044700"/>
          <p14:tracePt t="7624" x="2667000" y="2044700"/>
          <p14:tracePt t="7636" x="2641600" y="2038350"/>
          <p14:tracePt t="7637" x="2584450" y="2012950"/>
          <p14:tracePt t="7653" x="2546350" y="1987550"/>
          <p14:tracePt t="7670" x="2355850" y="1905000"/>
          <p14:tracePt t="7687" x="2260600" y="1866900"/>
          <p14:tracePt t="7703" x="2159000" y="1841500"/>
          <p14:tracePt t="7721" x="2101850" y="1822450"/>
          <p14:tracePt t="7737" x="2000250" y="1809750"/>
          <p14:tracePt t="7754" x="1898650" y="1790700"/>
          <p14:tracePt t="7770" x="1739900" y="1746250"/>
          <p14:tracePt t="7787" x="1657350" y="1733550"/>
          <p14:tracePt t="7803" x="1619250" y="1720850"/>
          <p14:tracePt t="7820" x="1581150" y="1714500"/>
          <p14:tracePt t="7837" x="1536700" y="1701800"/>
          <p14:tracePt t="7854" x="1517650" y="1695450"/>
          <p14:tracePt t="7870" x="1416050" y="1670050"/>
          <p14:tracePt t="7887" x="1301750" y="1600200"/>
          <p14:tracePt t="7904" x="1250950" y="1574800"/>
          <p14:tracePt t="7920" x="1174750" y="1530350"/>
          <p14:tracePt t="7937" x="1111250" y="1498600"/>
          <p14:tracePt t="7953" x="1066800" y="1479550"/>
          <p14:tracePt t="7970" x="1028700" y="1466850"/>
          <p14:tracePt t="7987" x="1009650" y="1454150"/>
          <p14:tracePt t="8003" x="996950" y="1454150"/>
          <p14:tracePt t="8020" x="996950" y="1447800"/>
          <p14:tracePt t="8071" x="990600" y="1447800"/>
          <p14:tracePt t="8080" x="971550" y="1447800"/>
          <p14:tracePt t="8095" x="946150" y="1454150"/>
          <p14:tracePt t="8105" x="933450" y="1454150"/>
          <p14:tracePt t="8105" x="914400" y="1454150"/>
          <p14:tracePt t="8121" x="908050" y="1454150"/>
          <p14:tracePt t="8271" x="908050" y="1460500"/>
          <p14:tracePt t="8280" x="908050" y="1473200"/>
          <p14:tracePt t="8296" x="901700" y="1479550"/>
          <p14:tracePt t="8304" x="901700" y="1492250"/>
          <p14:tracePt t="8311" x="895350" y="1498600"/>
          <p14:tracePt t="8327" x="889000" y="1511300"/>
          <p14:tracePt t="8344" x="882650" y="1536700"/>
          <p14:tracePt t="8355" x="876300" y="1543050"/>
          <p14:tracePt t="8371" x="876300" y="1549400"/>
          <p14:tracePt t="8387" x="863600" y="1562100"/>
          <p14:tracePt t="8405" x="863600" y="1568450"/>
          <p14:tracePt t="8421" x="863600" y="1587500"/>
          <p14:tracePt t="8437" x="850900" y="1600200"/>
          <p14:tracePt t="8454" x="844550" y="1619250"/>
          <p14:tracePt t="8471" x="831850" y="1631950"/>
          <p14:tracePt t="8560" x="831850" y="1638300"/>
          <p14:tracePt t="8608" x="825500" y="1638300"/>
          <p14:tracePt t="8616" x="819150" y="1644650"/>
          <p14:tracePt t="8655" x="812800" y="1651000"/>
          <p14:tracePt t="8687" x="800100" y="1651000"/>
          <p14:tracePt t="8695" x="787400" y="1651000"/>
          <p14:tracePt t="8703" x="787400" y="1657350"/>
          <p14:tracePt t="8711" x="762000" y="1663700"/>
          <p14:tracePt t="8721" x="730250" y="1663700"/>
          <p14:tracePt t="8738" x="698500" y="1663700"/>
          <p14:tracePt t="8776" x="698500" y="1670050"/>
          <p14:tracePt t="8832" x="692150" y="1670050"/>
          <p14:tracePt t="9087" x="698500" y="1670050"/>
          <p14:tracePt t="9103" x="711200" y="1657350"/>
          <p14:tracePt t="9126" x="717550" y="1657350"/>
          <p14:tracePt t="9135" x="723900" y="1657350"/>
          <p14:tracePt t="9150" x="730250" y="1644650"/>
          <p14:tracePt t="9167" x="736600" y="1644650"/>
          <p14:tracePt t="9190" x="742950" y="1644650"/>
          <p14:tracePt t="9246" x="749300" y="1644650"/>
          <p14:tracePt t="9295" x="755650" y="1644650"/>
          <p14:tracePt t="9710" x="762000" y="1644650"/>
          <p14:tracePt t="9718" x="768350" y="1644650"/>
          <p14:tracePt t="9726" x="781050" y="1638300"/>
          <p14:tracePt t="9742" x="787400" y="1638300"/>
          <p14:tracePt t="9752" x="800100" y="1638300"/>
          <p14:tracePt t="9775" x="800100" y="1631950"/>
          <p14:tracePt t="9782" x="806450" y="1631950"/>
          <p14:tracePt t="9790" x="819150" y="1631950"/>
          <p14:tracePt t="9805" x="831850" y="1625600"/>
          <p14:tracePt t="9822" x="869950" y="1625600"/>
          <p14:tracePt t="9839" x="882650" y="1625600"/>
          <p14:tracePt t="9879" x="889000" y="1625600"/>
          <p14:tracePt t="9886" x="895350" y="1625600"/>
          <p14:tracePt t="10039" x="901700" y="1625600"/>
          <p14:tracePt t="10046" x="908050" y="1625600"/>
          <p14:tracePt t="10054" x="933450" y="1625600"/>
          <p14:tracePt t="10062" x="1092200" y="1631950"/>
          <p14:tracePt t="10073" x="1200150" y="1670050"/>
          <p14:tracePt t="10090" x="1701800" y="1790700"/>
          <p14:tracePt t="10106" x="1879600" y="1835150"/>
          <p14:tracePt t="10124" x="1955800" y="1847850"/>
          <p14:tracePt t="10513" x="1949450" y="1847850"/>
          <p14:tracePt t="10534" x="1936750" y="1847850"/>
          <p14:tracePt t="10543" x="1930400" y="1847850"/>
          <p14:tracePt t="10550" x="1924050" y="1847850"/>
          <p14:tracePt t="10559" x="1905000" y="1841500"/>
          <p14:tracePt t="10574" x="1905000" y="1835150"/>
          <p14:tracePt t="10590" x="1892300" y="1828800"/>
          <p14:tracePt t="10607" x="1885950" y="1822450"/>
          <p14:tracePt t="10624" x="1885950" y="1816100"/>
          <p14:tracePt t="10640" x="1873250" y="1809750"/>
          <p14:tracePt t="10694" x="1873250" y="1803400"/>
          <p14:tracePt t="10767" x="1873250" y="1797050"/>
          <p14:tracePt t="10774" x="1892300" y="1784350"/>
          <p14:tracePt t="10790" x="1949450" y="1765300"/>
          <p14:tracePt t="10807" x="1987550" y="1746250"/>
          <p14:tracePt t="10808" x="2133600" y="1739900"/>
          <p14:tracePt t="10824" x="2292350" y="1720850"/>
          <p14:tracePt t="10842" x="2533650" y="1720850"/>
          <p14:tracePt t="10858" x="2736850" y="1727200"/>
          <p14:tracePt t="10874" x="2889250" y="1727200"/>
          <p14:tracePt t="10891" x="2971800" y="1727200"/>
          <p14:tracePt t="10908" x="2984500" y="1727200"/>
          <p14:tracePt t="11190" x="2978150" y="1727200"/>
          <p14:tracePt t="11198" x="2971800" y="1727200"/>
          <p14:tracePt t="11223" x="2965450" y="1727200"/>
          <p14:tracePt t="11230" x="2965450" y="1733550"/>
          <p14:tracePt t="11238" x="2959100" y="1733550"/>
          <p14:tracePt t="11243" x="2952750" y="1733550"/>
          <p14:tracePt t="11258" x="2940050" y="1733550"/>
          <p14:tracePt t="11294" x="2933700" y="1733550"/>
          <p14:tracePt t="11318" x="2933700" y="1727200"/>
          <p14:tracePt t="11367" x="2927350" y="1720850"/>
          <p14:tracePt t="11374" x="2927350" y="1714500"/>
          <p14:tracePt t="11382" x="2927350" y="1701800"/>
          <p14:tracePt t="11392" x="2921000" y="1689100"/>
          <p14:tracePt t="11414" x="2921000" y="1676400"/>
          <p14:tracePt t="11425" x="2921000" y="1670050"/>
          <p14:tracePt t="11442" x="2921000" y="1663700"/>
          <p14:tracePt t="11459" x="2927350" y="1657350"/>
          <p14:tracePt t="11475" x="2927350" y="1644650"/>
          <p14:tracePt t="11492" x="2952750" y="1625600"/>
          <p14:tracePt t="11508" x="2965450" y="1612900"/>
          <p14:tracePt t="11525" x="2978150" y="1600200"/>
          <p14:tracePt t="11542" x="2990850" y="1581150"/>
          <p14:tracePt t="11560" x="2997200" y="1574800"/>
          <p14:tracePt t="11576" x="3003550" y="1568450"/>
          <p14:tracePt t="11592" x="3009900" y="1562100"/>
          <p14:tracePt t="11609" x="3016250" y="1524000"/>
          <p14:tracePt t="11625" x="3016250" y="1485900"/>
          <p14:tracePt t="11642" x="3016250" y="1447800"/>
          <p14:tracePt t="11659" x="3016250" y="1428750"/>
          <p14:tracePt t="11675" x="3016250" y="1403350"/>
          <p14:tracePt t="11693" x="3016250" y="1352550"/>
          <p14:tracePt t="11709" x="3016250" y="1295400"/>
          <p14:tracePt t="11726" x="3016250" y="1263650"/>
          <p14:tracePt t="11742" x="3016250" y="1219200"/>
          <p14:tracePt t="11759" x="3016250" y="1212850"/>
          <p14:tracePt t="11775" x="3016250" y="1181100"/>
          <p14:tracePt t="11792" x="3009900" y="1168400"/>
          <p14:tracePt t="11810" x="3003550" y="1162050"/>
          <p14:tracePt t="11825" x="2990850" y="1149350"/>
          <p14:tracePt t="11842" x="2990850" y="1143000"/>
          <p14:tracePt t="11886" x="2984500" y="1143000"/>
          <p14:tracePt t="11910" x="2978150" y="1136650"/>
          <p14:tracePt t="11919" x="2971800" y="1136650"/>
          <p14:tracePt t="11926" x="2946400" y="1136650"/>
          <p14:tracePt t="11950" x="2940050" y="1136650"/>
          <p14:tracePt t="11958" x="2921000" y="1143000"/>
          <p14:tracePt t="11975" x="2908300" y="1149350"/>
          <p14:tracePt t="11975" x="2882900" y="1181100"/>
          <p14:tracePt t="11992" x="2857500" y="1206500"/>
          <p14:tracePt t="12009" x="2844800" y="1225550"/>
          <p14:tracePt t="12027" x="2813050" y="1257300"/>
          <p14:tracePt t="12042" x="2787650" y="1295400"/>
          <p14:tracePt t="12059" x="2762250" y="1327150"/>
          <p14:tracePt t="12076" x="2755900" y="1333500"/>
          <p14:tracePt t="12092" x="2730500" y="1377950"/>
          <p14:tracePt t="12109" x="2724150" y="1403350"/>
          <p14:tracePt t="12126" x="2698750" y="1466850"/>
          <p14:tracePt t="12143" x="2686050" y="1485900"/>
          <p14:tracePt t="12159" x="2673350" y="1517650"/>
          <p14:tracePt t="12176" x="2673350" y="1543050"/>
          <p14:tracePt t="12193" x="2673350" y="1555750"/>
          <p14:tracePt t="12210" x="2673350" y="1562100"/>
          <p14:tracePt t="12226" x="2673350" y="1574800"/>
          <p14:tracePt t="12244" x="2679700" y="1581150"/>
          <p14:tracePt t="12278" x="2679700" y="1587500"/>
          <p14:tracePt t="12295" x="2692400" y="1593850"/>
          <p14:tracePt t="12302" x="2698750" y="1593850"/>
          <p14:tracePt t="12318" x="2711450" y="1593850"/>
          <p14:tracePt t="12326" x="2736850" y="1593850"/>
          <p14:tracePt t="12343" x="2774950" y="1587500"/>
          <p14:tracePt t="12359" x="2825750" y="1581150"/>
          <p14:tracePt t="12377" x="2851150" y="1581150"/>
          <p14:tracePt t="12394" x="2889250" y="1574800"/>
          <p14:tracePt t="12410" x="2908300" y="1562100"/>
          <p14:tracePt t="12427" x="2927350" y="1543050"/>
          <p14:tracePt t="12444" x="2965450" y="1485900"/>
          <p14:tracePt t="12460" x="2984500" y="1447800"/>
          <p14:tracePt t="12477" x="3003550" y="1428750"/>
          <p14:tracePt t="12494" x="3028950" y="1358900"/>
          <p14:tracePt t="12510" x="3035300" y="1301750"/>
          <p14:tracePt t="12527" x="3041650" y="1250950"/>
          <p14:tracePt t="12543" x="3041650" y="1225550"/>
          <p14:tracePt t="12560" x="3041650" y="1187450"/>
          <p14:tracePt t="12577" x="3028950" y="1155700"/>
          <p14:tracePt t="12594" x="3022600" y="1143000"/>
          <p14:tracePt t="12610" x="3009900" y="1130300"/>
          <p14:tracePt t="12627" x="2990850" y="1104900"/>
          <p14:tracePt t="12644" x="2984500" y="1104900"/>
          <p14:tracePt t="12660" x="2971800" y="1092200"/>
          <p14:tracePt t="12677" x="2959100" y="1092200"/>
          <p14:tracePt t="12693" x="2946400" y="1092200"/>
          <p14:tracePt t="12710" x="2921000" y="1104900"/>
          <p14:tracePt t="12727" x="2882900" y="1130300"/>
          <p14:tracePt t="12745" x="2857500" y="1155700"/>
          <p14:tracePt t="12760" x="2832100" y="1181100"/>
          <p14:tracePt t="12777" x="2787650" y="1263650"/>
          <p14:tracePt t="12794" x="2768600" y="1289050"/>
          <p14:tracePt t="12811" x="2749550" y="1346200"/>
          <p14:tracePt t="12827" x="2743200" y="1390650"/>
          <p14:tracePt t="12844" x="2730500" y="1447800"/>
          <p14:tracePt t="12861" x="2724150" y="1504950"/>
          <p14:tracePt t="12877" x="2724150" y="1574800"/>
          <p14:tracePt t="12894" x="2787650" y="1651000"/>
          <p14:tracePt t="12911" x="2825750" y="1676400"/>
          <p14:tracePt t="12928" x="2908300" y="1714500"/>
          <p14:tracePt t="12944" x="3041650" y="1765300"/>
          <p14:tracePt t="12962" x="3238500" y="1816100"/>
          <p14:tracePt t="12978" x="3803650" y="1962150"/>
          <p14:tracePt t="12995" x="4076700" y="2000250"/>
          <p14:tracePt t="13011" x="4267200" y="2019300"/>
          <p14:tracePt t="13027" x="4400550" y="2019300"/>
          <p14:tracePt t="13045" x="4476750" y="2019300"/>
          <p14:tracePt t="13061" x="4533900" y="2000250"/>
          <p14:tracePt t="13078" x="4559300" y="1974850"/>
          <p14:tracePt t="13094" x="4565650" y="1968500"/>
          <p14:tracePt t="13111" x="4591050" y="1917700"/>
          <p14:tracePt t="13128" x="4597400" y="1892300"/>
          <p14:tracePt t="13145" x="4597400" y="1835150"/>
          <p14:tracePt t="13161" x="4597400" y="1784350"/>
          <p14:tracePt t="13178" x="4597400" y="1727200"/>
          <p14:tracePt t="13194" x="4591050" y="1663700"/>
          <p14:tracePt t="13211" x="4584700" y="1631950"/>
          <p14:tracePt t="13228" x="4565650" y="1593850"/>
          <p14:tracePt t="13245" x="4546600" y="1562100"/>
          <p14:tracePt t="13261" x="4483100" y="1466850"/>
          <p14:tracePt t="13279" x="4375150" y="1314450"/>
          <p14:tracePt t="13295" x="4330700" y="1263650"/>
          <p14:tracePt t="13311" x="4286250" y="1231900"/>
          <p14:tracePt t="13328" x="4229100" y="1200150"/>
          <p14:tracePt t="13345" x="4146550" y="1143000"/>
          <p14:tracePt t="13361" x="4057650" y="1104900"/>
          <p14:tracePt t="13378" x="3930650" y="1060450"/>
          <p14:tracePt t="13395" x="3873500" y="1047750"/>
          <p14:tracePt t="13411" x="3835400" y="1041400"/>
          <p14:tracePt t="13429" x="3810000" y="1035050"/>
          <p14:tracePt t="13445" x="3778250" y="1035050"/>
          <p14:tracePt t="13462" x="3714750" y="1047750"/>
          <p14:tracePt t="13480" x="3638550" y="1066800"/>
          <p14:tracePt t="13495" x="3511550" y="1104900"/>
          <p14:tracePt t="13512" x="3441700" y="1130300"/>
          <p14:tracePt t="13528" x="3384550" y="1181100"/>
          <p14:tracePt t="13545" x="3346450" y="1212850"/>
          <p14:tracePt t="13562" x="3314700" y="1250950"/>
          <p14:tracePt t="13578" x="3238500" y="1358900"/>
          <p14:tracePt t="13595" x="3225800" y="1403350"/>
          <p14:tracePt t="13612" x="3200400" y="1466850"/>
          <p14:tracePt t="13628" x="3187700" y="1517650"/>
          <p14:tracePt t="13645" x="3187700" y="1549400"/>
          <p14:tracePt t="13662" x="3187700" y="1581150"/>
          <p14:tracePt t="13680" x="3200400" y="1663700"/>
          <p14:tracePt t="13695" x="3225800" y="1714500"/>
          <p14:tracePt t="13712" x="3251200" y="1771650"/>
          <p14:tracePt t="13729" x="3302000" y="1816100"/>
          <p14:tracePt t="13746" x="3346450" y="1854200"/>
          <p14:tracePt t="13762" x="3403600" y="1898650"/>
          <p14:tracePt t="13779" x="3568700" y="1962150"/>
          <p14:tracePt t="13795" x="3708400" y="2006600"/>
          <p14:tracePt t="13813" x="3848100" y="2032000"/>
          <p14:tracePt t="13829" x="3924300" y="2038350"/>
          <p14:tracePt t="13845" x="3968750" y="2032000"/>
          <p14:tracePt t="13862" x="3968750" y="2025650"/>
          <p14:tracePt t="13880" x="4000500" y="1968500"/>
          <p14:tracePt t="13895" x="4006850" y="1949450"/>
          <p14:tracePt t="13912" x="4013200" y="1905000"/>
          <p14:tracePt t="13929" x="4025900" y="1828800"/>
          <p14:tracePt t="13948" x="4032250" y="1714500"/>
          <p14:tracePt t="13963" x="4032250" y="1638300"/>
          <p14:tracePt t="13979" x="4032250" y="1549400"/>
          <p14:tracePt t="13995" x="4019550" y="1479550"/>
          <p14:tracePt t="14012" x="4000500" y="1441450"/>
          <p14:tracePt t="14029" x="3987800" y="1390650"/>
          <p14:tracePt t="14047" x="3981450" y="1377950"/>
          <p14:tracePt t="14063" x="3962400" y="1352550"/>
          <p14:tracePt t="14079" x="3917950" y="1320800"/>
          <p14:tracePt t="14096" x="3886200" y="1301750"/>
          <p14:tracePt t="14112" x="3860800" y="1282700"/>
          <p14:tracePt t="14129" x="3835400" y="1276350"/>
          <p14:tracePt t="14147" x="3790950" y="1257300"/>
          <p14:tracePt t="14163" x="3759200" y="1244600"/>
          <p14:tracePt t="14179" x="3727450" y="1231900"/>
          <p14:tracePt t="14196" x="3695700" y="1231900"/>
          <p14:tracePt t="14212" x="3689350" y="1231900"/>
          <p14:tracePt t="14229" x="3651250" y="1231900"/>
          <p14:tracePt t="14246" x="3619500" y="1244600"/>
          <p14:tracePt t="14262" x="3594100" y="1263650"/>
          <p14:tracePt t="14279" x="3524250" y="1314450"/>
          <p14:tracePt t="14296" x="3511550" y="1327150"/>
          <p14:tracePt t="14313" x="3486150" y="1346200"/>
          <p14:tracePt t="14329" x="3473450" y="1371600"/>
          <p14:tracePt t="14346" x="3454400" y="1403350"/>
          <p14:tracePt t="14363" x="3422650" y="1460500"/>
          <p14:tracePt t="14380" x="3409950" y="1498600"/>
          <p14:tracePt t="14396" x="3384550" y="1549400"/>
          <p14:tracePt t="14416" x="3378200" y="1562100"/>
          <p14:tracePt t="14416" x="3378200" y="1574800"/>
          <p14:tracePt t="14430" x="3371850" y="1600200"/>
          <p14:tracePt t="14446" x="3371850" y="1619250"/>
          <p14:tracePt t="14463" x="3371850" y="1625600"/>
          <p14:tracePt t="14480" x="3390900" y="1638300"/>
          <p14:tracePt t="14497" x="3429000" y="1663700"/>
          <p14:tracePt t="14514" x="3492500" y="1689100"/>
          <p14:tracePt t="14530" x="3606800" y="1733550"/>
          <p14:tracePt t="14547" x="3708400" y="1746250"/>
          <p14:tracePt t="14563" x="3886200" y="1758950"/>
          <p14:tracePt t="14581" x="3994150" y="1752600"/>
          <p14:tracePt t="14597" x="4108450" y="1714500"/>
          <p14:tracePt t="14614" x="4140200" y="1689100"/>
          <p14:tracePt t="14630" x="4146550" y="1651000"/>
          <p14:tracePt t="14648" x="4152900" y="1638300"/>
          <p14:tracePt t="14664" x="4159250" y="1612900"/>
          <p14:tracePt t="14681" x="4184650" y="1511300"/>
          <p14:tracePt t="14697" x="4191000" y="1460500"/>
          <p14:tracePt t="14717" x="4191000" y="1403350"/>
          <p14:tracePt t="14730" x="4197350" y="1371600"/>
          <p14:tracePt t="14747" x="4197350" y="1295400"/>
          <p14:tracePt t="14764" x="4184650" y="1238250"/>
          <p14:tracePt t="14781" x="4171950" y="1206500"/>
          <p14:tracePt t="14797" x="4152900" y="1187450"/>
          <p14:tracePt t="14814" x="4127500" y="1155700"/>
          <p14:tracePt t="14830" x="4089400" y="1123950"/>
          <p14:tracePt t="14847" x="4044950" y="1104900"/>
          <p14:tracePt t="14864" x="4019550" y="1092200"/>
          <p14:tracePt t="14881" x="3860800" y="1060450"/>
          <p14:tracePt t="14898" x="3752850" y="1041400"/>
          <p14:tracePt t="14914" x="3651250" y="1035050"/>
          <p14:tracePt t="14933" x="3581400" y="1035050"/>
          <p14:tracePt t="14949" x="3505200" y="1047750"/>
          <p14:tracePt t="14964" x="3486150" y="1066800"/>
          <p14:tracePt t="14981" x="3460750" y="1092200"/>
          <p14:tracePt t="14997" x="3429000" y="1130300"/>
          <p14:tracePt t="15014" x="3384550" y="1187450"/>
          <p14:tracePt t="15031" x="3359150" y="1231900"/>
          <p14:tracePt t="15048" x="3346450" y="1257300"/>
          <p14:tracePt t="15064" x="3333750" y="1289050"/>
          <p14:tracePt t="15081" x="3302000" y="1365250"/>
          <p14:tracePt t="15097" x="3282950" y="1435100"/>
          <p14:tracePt t="15114" x="3276600" y="1454150"/>
          <p14:tracePt t="15132" x="3276600" y="1511300"/>
          <p14:tracePt t="15152" x="3276600" y="1536700"/>
          <p14:tracePt t="15164" x="3276600" y="1555750"/>
          <p14:tracePt t="15181" x="3282950" y="1574800"/>
          <p14:tracePt t="15198" x="3308350" y="1619250"/>
          <p14:tracePt t="15215" x="3359150" y="1651000"/>
          <p14:tracePt t="15231" x="3435350" y="1689100"/>
          <p14:tracePt t="15247" x="3536950" y="1727200"/>
          <p14:tracePt t="15265" x="3594100" y="1739900"/>
          <p14:tracePt t="15281" x="3822700" y="1803400"/>
          <p14:tracePt t="15298" x="3956050" y="1835150"/>
          <p14:tracePt t="15315" x="4165600" y="1873250"/>
          <p14:tracePt t="15331" x="4216400" y="1892300"/>
          <p14:tracePt t="15348" x="4229100" y="1892300"/>
          <p14:tracePt t="15365" x="4235450" y="1885950"/>
          <p14:tracePt t="15382" x="4260850" y="1822450"/>
          <p14:tracePt t="15398" x="4267200" y="1784350"/>
          <p14:tracePt t="15415" x="4273550" y="1746250"/>
          <p14:tracePt t="15432" x="4279900" y="1689100"/>
          <p14:tracePt t="15448" x="4279900" y="1644650"/>
          <p14:tracePt t="15465" x="4279900" y="1625600"/>
          <p14:tracePt t="15482" x="4229100" y="1473200"/>
          <p14:tracePt t="15499" x="4203700" y="1403350"/>
          <p14:tracePt t="15515" x="4171950" y="1333500"/>
          <p14:tracePt t="15531" x="4140200" y="1295400"/>
          <p14:tracePt t="15548" x="4108450" y="1270000"/>
          <p14:tracePt t="15565" x="3994150" y="1181100"/>
          <p14:tracePt t="15582" x="3898900" y="1123950"/>
          <p14:tracePt t="15598" x="3816350" y="1092200"/>
          <p14:tracePt t="15615" x="3746500" y="1060450"/>
          <p14:tracePt t="15632" x="3702050" y="1047750"/>
          <p14:tracePt t="15648" x="3663950" y="1041400"/>
          <p14:tracePt t="15665" x="3638550" y="1041400"/>
          <p14:tracePt t="15682" x="3594100" y="1041400"/>
          <p14:tracePt t="15699" x="3575050" y="1047750"/>
          <p14:tracePt t="15715" x="3549650" y="1060450"/>
          <p14:tracePt t="15732" x="3511550" y="1092200"/>
          <p14:tracePt t="15749" x="3498850" y="1123950"/>
          <p14:tracePt t="15765" x="3454400" y="1200150"/>
          <p14:tracePt t="15782" x="3422650" y="1244600"/>
          <p14:tracePt t="15799" x="3403600" y="1276350"/>
          <p14:tracePt t="15815" x="3371850" y="1333500"/>
          <p14:tracePt t="15833" x="3365500" y="1352550"/>
          <p14:tracePt t="15849" x="3352800" y="1384300"/>
          <p14:tracePt t="15865" x="3352800" y="1397000"/>
          <p14:tracePt t="15882" x="3346450" y="1447800"/>
          <p14:tracePt t="15899" x="3346450" y="1479550"/>
          <p14:tracePt t="15916" x="3352800" y="1504950"/>
          <p14:tracePt t="15932" x="3359150" y="1517650"/>
          <p14:tracePt t="15949" x="3359150" y="1524000"/>
          <p14:tracePt t="15965" x="3384550" y="1536700"/>
          <p14:tracePt t="15982" x="3409950" y="1562100"/>
          <p14:tracePt t="15999" x="3473450" y="1587500"/>
          <p14:tracePt t="16016" x="3568700" y="1625600"/>
          <p14:tracePt t="16033" x="3683000" y="1670050"/>
          <p14:tracePt t="16049" x="3797300" y="1708150"/>
          <p14:tracePt t="16067" x="3924300" y="1739900"/>
          <p14:tracePt t="16082" x="3987800" y="1746250"/>
          <p14:tracePt t="16099" x="4032250" y="1739900"/>
          <p14:tracePt t="16115" x="4057650" y="1727200"/>
          <p14:tracePt t="16132" x="4070350" y="1714500"/>
          <p14:tracePt t="16149" x="4089400" y="1676400"/>
          <p14:tracePt t="16166" x="4108450" y="1625600"/>
          <p14:tracePt t="16183" x="4114800" y="1606550"/>
          <p14:tracePt t="16200" x="4114800" y="1587500"/>
          <p14:tracePt t="16217" x="4114800" y="1555750"/>
          <p14:tracePt t="16233" x="4114800" y="1524000"/>
          <p14:tracePt t="16250" x="4114800" y="1504950"/>
          <p14:tracePt t="16266" x="4114800" y="1498600"/>
          <p14:tracePt t="16283" x="4114800" y="1485900"/>
          <p14:tracePt t="16519" x="0" y="0"/>
        </p14:tracePtLst>
        <p14:tracePtLst>
          <p14:tracePt t="18644" x="6680200" y="1746250"/>
          <p14:tracePt t="19063" x="6692900" y="1739900"/>
          <p14:tracePt t="19079" x="6699250" y="1739900"/>
          <p14:tracePt t="19111" x="6705600" y="1739900"/>
          <p14:tracePt t="19391" x="6718300" y="1739900"/>
          <p14:tracePt t="19423" x="6718300" y="1733550"/>
          <p14:tracePt t="19431" x="6724650" y="1727200"/>
          <p14:tracePt t="19448" x="6737350" y="1720850"/>
          <p14:tracePt t="19465" x="6762750" y="1720850"/>
          <p14:tracePt t="19472" x="6775450" y="1708150"/>
          <p14:tracePt t="19479" x="6788150" y="1708150"/>
          <p14:tracePt t="19489" x="6864350" y="1682750"/>
          <p14:tracePt t="19506" x="6934200" y="1663700"/>
          <p14:tracePt t="19522" x="6985000" y="1651000"/>
          <p14:tracePt t="19539" x="7073900" y="1619250"/>
          <p14:tracePt t="19556" x="7105650" y="1600200"/>
          <p14:tracePt t="19573" x="7131050" y="1587500"/>
          <p14:tracePt t="19590" x="7143750" y="1587500"/>
          <p14:tracePt t="19606" x="7181850" y="1574800"/>
          <p14:tracePt t="19623" x="7264400" y="1562100"/>
          <p14:tracePt t="19640" x="7277100" y="1562100"/>
          <p14:tracePt t="19735" x="7277100" y="1555750"/>
          <p14:tracePt t="19767" x="7283450" y="1555750"/>
          <p14:tracePt t="19935" x="7264400" y="1568450"/>
          <p14:tracePt t="19943" x="7251700" y="1568450"/>
          <p14:tracePt t="19951" x="7207250" y="1587500"/>
          <p14:tracePt t="19959" x="7181850" y="1600200"/>
          <p14:tracePt t="19967" x="7143750" y="1612900"/>
          <p14:tracePt t="19975" x="7092950" y="1619250"/>
          <p14:tracePt t="19991" x="7004050" y="1625600"/>
          <p14:tracePt t="20007" x="6705600" y="1625600"/>
          <p14:tracePt t="20025" x="6356350" y="1587500"/>
          <p14:tracePt t="20040" x="5905500" y="1562100"/>
          <p14:tracePt t="20057" x="5505450" y="1517650"/>
          <p14:tracePt t="20073" x="5327650" y="1504950"/>
          <p14:tracePt t="20090" x="4756150" y="1447800"/>
          <p14:tracePt t="20106" x="4591050" y="1422400"/>
          <p14:tracePt t="20124" x="4337050" y="1390650"/>
          <p14:tracePt t="20140" x="4279900" y="1377950"/>
          <p14:tracePt t="20157" x="4254500" y="1371600"/>
          <p14:tracePt t="20173" x="4241800" y="1365250"/>
          <p14:tracePt t="20190" x="4216400" y="1358900"/>
          <p14:tracePt t="20207" x="4191000" y="1352550"/>
          <p14:tracePt t="20224" x="4140200" y="1339850"/>
          <p14:tracePt t="20240" x="4064000" y="1327150"/>
          <p14:tracePt t="20257" x="3962400" y="1314450"/>
          <p14:tracePt t="20274" x="3905250" y="1295400"/>
          <p14:tracePt t="20290" x="3784600" y="1276350"/>
          <p14:tracePt t="20307" x="3733800" y="1270000"/>
          <p14:tracePt t="20324" x="3657600" y="1263650"/>
          <p14:tracePt t="20340" x="3581400" y="1257300"/>
          <p14:tracePt t="20356" x="3517900" y="1250950"/>
          <p14:tracePt t="20373" x="3479800" y="1250950"/>
          <p14:tracePt t="20390" x="3409950" y="1250950"/>
          <p14:tracePt t="20407" x="3359150" y="1257300"/>
          <p14:tracePt t="20425" x="3244850" y="1276350"/>
          <p14:tracePt t="20441" x="3098800" y="1301750"/>
          <p14:tracePt t="20457" x="3003550" y="1314450"/>
          <p14:tracePt t="20474" x="2971800" y="1327150"/>
          <p14:tracePt t="20491" x="2959100" y="1339850"/>
          <p14:tracePt t="20671" x="2952750" y="1339850"/>
          <p14:tracePt t="20687" x="2952750" y="1346200"/>
          <p14:tracePt t="20711" x="2940050" y="1358900"/>
          <p14:tracePt t="20735" x="2933700" y="1365250"/>
          <p14:tracePt t="20743" x="2927350" y="1371600"/>
          <p14:tracePt t="20759" x="2927350" y="1384300"/>
          <p14:tracePt t="20767" x="2921000" y="1390650"/>
          <p14:tracePt t="20775" x="2914650" y="1390650"/>
          <p14:tracePt t="20791" x="2908300" y="1409700"/>
          <p14:tracePt t="20823" x="2901950" y="1409700"/>
          <p14:tracePt t="20847" x="2901950" y="1416050"/>
          <p14:tracePt t="20867" x="2895600" y="1422400"/>
          <p14:tracePt t="20887" x="2889250" y="1428750"/>
          <p14:tracePt t="20895" x="2889250" y="1435100"/>
          <p14:tracePt t="20903" x="2882900" y="1441450"/>
          <p14:tracePt t="20911" x="2870200" y="1454150"/>
          <p14:tracePt t="20925" x="2870200" y="1466850"/>
          <p14:tracePt t="20941" x="2863850" y="1473200"/>
          <p14:tracePt t="21127" x="2863850" y="1479550"/>
          <p14:tracePt t="21143" x="2857500" y="1492250"/>
          <p14:tracePt t="21207" x="2851150" y="1498600"/>
          <p14:tracePt t="21295" x="2863850" y="1498600"/>
          <p14:tracePt t="21303" x="2870200" y="1498600"/>
          <p14:tracePt t="21317" x="2895600" y="1498600"/>
          <p14:tracePt t="21319" x="2914650" y="1492250"/>
          <p14:tracePt t="21327" x="3035300" y="1492250"/>
          <p14:tracePt t="21351" x="3206750" y="1511300"/>
          <p14:tracePt t="21365" x="3448050" y="1543050"/>
          <p14:tracePt t="21376" x="3651250" y="1549400"/>
          <p14:tracePt t="21392" x="3771900" y="1555750"/>
          <p14:tracePt t="21409" x="3810000" y="1555750"/>
          <p14:tracePt t="21426" x="3822700" y="1555750"/>
          <p14:tracePt t="21443" x="3829050" y="1555750"/>
          <p14:tracePt t="21459" x="3835400" y="1555750"/>
          <p14:tracePt t="21475" x="3848100" y="1549400"/>
          <p14:tracePt t="21492" x="3854450" y="1543050"/>
          <p14:tracePt t="21509" x="3879850" y="1530350"/>
          <p14:tracePt t="21528" x="3892550" y="1517650"/>
          <p14:tracePt t="21544" x="3898900" y="1517650"/>
          <p14:tracePt t="21559" x="3911600" y="1511300"/>
          <p14:tracePt t="21576" x="3924300" y="1511300"/>
          <p14:tracePt t="21594" x="3943350" y="1498600"/>
          <p14:tracePt t="21610" x="3956050" y="1492250"/>
          <p14:tracePt t="21626" x="3968750" y="1485900"/>
          <p14:tracePt t="21643" x="3994150" y="1479550"/>
          <p14:tracePt t="21660" x="4013200" y="1473200"/>
          <p14:tracePt t="21676" x="4013200" y="1466850"/>
          <p14:tracePt t="21693" x="4019550" y="1466850"/>
          <p14:tracePt t="21710" x="4025900" y="1454150"/>
          <p14:tracePt t="21727" x="4032250" y="1441450"/>
          <p14:tracePt t="21743" x="4032250" y="1422400"/>
          <p14:tracePt t="21760" x="4019550" y="1409700"/>
          <p14:tracePt t="21777" x="4013200" y="1384300"/>
          <p14:tracePt t="21793" x="3987800" y="1352550"/>
          <p14:tracePt t="21810" x="3962400" y="1314450"/>
          <p14:tracePt t="21826" x="3911600" y="1257300"/>
          <p14:tracePt t="21842" x="3873500" y="1212850"/>
          <p14:tracePt t="21859" x="3848100" y="1200150"/>
          <p14:tracePt t="21875" x="3841750" y="1187450"/>
          <p14:tracePt t="21892" x="3816350" y="1174750"/>
          <p14:tracePt t="21910" x="3790950" y="1162050"/>
          <p14:tracePt t="21926" x="3651250" y="1117600"/>
          <p14:tracePt t="21943" x="3568700" y="1104900"/>
          <p14:tracePt t="21960" x="3517900" y="1098550"/>
          <p14:tracePt t="21978" x="3479800" y="1092200"/>
          <p14:tracePt t="21993" x="3435350" y="1092200"/>
          <p14:tracePt t="22010" x="3346450" y="1092200"/>
          <p14:tracePt t="22027" x="3276600" y="1092200"/>
          <p14:tracePt t="22044" x="3117850" y="1104900"/>
          <p14:tracePt t="22060" x="3073400" y="1111250"/>
          <p14:tracePt t="22077" x="3060700" y="1111250"/>
          <p14:tracePt t="22093" x="3048000" y="1123950"/>
          <p14:tracePt t="22110" x="3022600" y="1136650"/>
          <p14:tracePt t="22126" x="3003550" y="1149350"/>
          <p14:tracePt t="22143" x="2997200" y="1155700"/>
          <p14:tracePt t="22160" x="2978150" y="1174750"/>
          <p14:tracePt t="22178" x="2971800" y="1193800"/>
          <p14:tracePt t="22194" x="2959100" y="1212850"/>
          <p14:tracePt t="22210" x="2946400" y="1244600"/>
          <p14:tracePt t="22227" x="2940050" y="1263650"/>
          <p14:tracePt t="22243" x="2914650" y="1301750"/>
          <p14:tracePt t="22260" x="2889250" y="1333500"/>
          <p14:tracePt t="22277" x="2876550" y="1333500"/>
          <p14:tracePt t="22293" x="2844800" y="1377950"/>
          <p14:tracePt t="22310" x="2819400" y="1409700"/>
          <p14:tracePt t="22327" x="2813050" y="1435100"/>
          <p14:tracePt t="22344" x="2800350" y="1447800"/>
          <p14:tracePt t="22361" x="2794000" y="1466850"/>
          <p14:tracePt t="22377" x="2787650" y="1466850"/>
          <p14:tracePt t="22394" x="2787650" y="1479550"/>
          <p14:tracePt t="22410" x="2787650" y="1485900"/>
          <p14:tracePt t="22427" x="2787650" y="1492250"/>
          <p14:tracePt t="22443" x="2787650" y="1511300"/>
          <p14:tracePt t="22460" x="2787650" y="1524000"/>
          <p14:tracePt t="22477" x="2787650" y="1530350"/>
          <p14:tracePt t="22493" x="2787650" y="1562100"/>
          <p14:tracePt t="22551" x="2787650" y="1568450"/>
          <p14:tracePt t="22560" x="2813050" y="1574800"/>
          <p14:tracePt t="22577" x="2825750" y="1581150"/>
          <p14:tracePt t="22583" x="2901950" y="1606550"/>
          <p14:tracePt t="22598" x="2990850" y="1631950"/>
          <p14:tracePt t="22615" x="3092450" y="1644650"/>
          <p14:tracePt t="22628" x="3213100" y="1663700"/>
          <p14:tracePt t="22645" x="3340100" y="1670050"/>
          <p14:tracePt t="22661" x="3733800" y="1714500"/>
          <p14:tracePt t="22677" x="4019550" y="1739900"/>
          <p14:tracePt t="22698" x="4083050" y="1739900"/>
          <p14:tracePt t="22712" x="4114800" y="1727200"/>
          <p14:tracePt t="22728" x="4133850" y="1708150"/>
          <p14:tracePt t="22744" x="4140200" y="1689100"/>
          <p14:tracePt t="22762" x="4152900" y="1670050"/>
          <p14:tracePt t="22778" x="4152900" y="1657350"/>
          <p14:tracePt t="22795" x="4152900" y="1651000"/>
          <p14:tracePt t="22811" x="4152900" y="1644650"/>
          <p14:tracePt t="22827" x="4140200" y="1625600"/>
          <p14:tracePt t="22844" x="4127500" y="1600200"/>
          <p14:tracePt t="22861" x="4121150" y="1581150"/>
          <p14:tracePt t="22879" x="4114800" y="1562100"/>
          <p14:tracePt t="22895" x="4114800" y="1549400"/>
          <p14:tracePt t="22911" x="4108450" y="1543050"/>
          <p14:tracePt t="22928" x="4102100" y="1524000"/>
          <p14:tracePt t="22945" x="4083050" y="1498600"/>
          <p14:tracePt t="22962" x="4044950" y="1466850"/>
          <p14:tracePt t="22979" x="4006850" y="1428750"/>
          <p14:tracePt t="22996" x="3943350" y="1390650"/>
          <p14:tracePt t="23011" x="3879850" y="1352550"/>
          <p14:tracePt t="23028" x="3829050" y="1333500"/>
          <p14:tracePt t="23045" x="3651250" y="1270000"/>
          <p14:tracePt t="23063" x="3435350" y="1212850"/>
          <p14:tracePt t="23079" x="2870200" y="1073150"/>
          <p14:tracePt t="23095" x="2616200" y="1022350"/>
          <p14:tracePt t="23112" x="2489200" y="990600"/>
          <p14:tracePt t="23129" x="2387600" y="965200"/>
          <p14:tracePt t="23145" x="2374900" y="965200"/>
          <p14:tracePt t="23222" x="2368550" y="965200"/>
          <p14:tracePt t="23238" x="2362200" y="996950"/>
          <p14:tracePt t="23247" x="2349500" y="1016000"/>
          <p14:tracePt t="23247" x="2343150" y="1041400"/>
          <p14:tracePt t="23263" x="2330450" y="1092200"/>
          <p14:tracePt t="23279" x="2324100" y="1149350"/>
          <p14:tracePt t="23295" x="2317750" y="1200150"/>
          <p14:tracePt t="23312" x="2298700" y="1244600"/>
          <p14:tracePt t="23329" x="2286000" y="1282700"/>
          <p14:tracePt t="23345" x="2279650" y="1301750"/>
          <p14:tracePt t="23362" x="2279650" y="1314450"/>
          <p14:tracePt t="23379" x="2279650" y="1320800"/>
          <p14:tracePt t="23423" x="2279650" y="1327150"/>
          <p14:tracePt t="23431" x="2279650" y="1333500"/>
          <p14:tracePt t="23447" x="2279650" y="1339850"/>
          <p14:tracePt t="23471" x="2279650" y="1346200"/>
          <p14:tracePt t="23487" x="2279650" y="1352550"/>
          <p14:tracePt t="23511" x="2286000" y="1352550"/>
          <p14:tracePt t="23527" x="2286000" y="1358900"/>
          <p14:tracePt t="23551" x="2292350" y="1358900"/>
          <p14:tracePt t="23562" x="2298700" y="1358900"/>
          <p14:tracePt t="23563" x="2317750" y="1371600"/>
          <p14:tracePt t="23583" x="2330450" y="1377950"/>
          <p14:tracePt t="23598" x="2349500" y="1384300"/>
          <p14:tracePt t="23612" x="2355850" y="1390650"/>
          <p14:tracePt t="23630" x="2368550" y="1397000"/>
          <p14:tracePt t="23646" x="2387600" y="1409700"/>
          <p14:tracePt t="23663" x="2393950" y="1422400"/>
          <p14:tracePt t="23680" x="2444750" y="1447800"/>
          <p14:tracePt t="23696" x="2476500" y="1460500"/>
          <p14:tracePt t="23713" x="2514600" y="1473200"/>
          <p14:tracePt t="23729" x="2520950" y="1479550"/>
          <p14:tracePt t="23746" x="2533650" y="1485900"/>
          <p14:tracePt t="23763" x="2546350" y="1498600"/>
          <p14:tracePt t="23780" x="2609850" y="1530350"/>
          <p14:tracePt t="23797" x="2711450" y="1568450"/>
          <p14:tracePt t="23813" x="2813050" y="1619250"/>
          <p14:tracePt t="23830" x="2978150" y="1663700"/>
          <p14:tracePt t="23847" x="3028950" y="1676400"/>
          <p14:tracePt t="23863" x="3041650" y="1676400"/>
          <p14:tracePt t="23879" x="3086100" y="1689100"/>
          <p14:tracePt t="23896" x="3105150" y="1695450"/>
          <p14:tracePt t="23914" x="3143250" y="1701800"/>
          <p14:tracePt t="23930" x="3168650" y="1714500"/>
          <p14:tracePt t="23946" x="3232150" y="1727200"/>
          <p14:tracePt t="23963" x="3263900" y="1733550"/>
          <p14:tracePt t="23980" x="3282950" y="1733550"/>
          <p14:tracePt t="23997" x="3289300" y="1733550"/>
          <p14:tracePt t="24013" x="3302000" y="1733550"/>
          <p14:tracePt t="24030" x="3346450" y="1739900"/>
          <p14:tracePt t="24047" x="3390900" y="1739900"/>
          <p14:tracePt t="24087" x="3409950" y="1739900"/>
          <p14:tracePt t="24094" x="3422650" y="1739900"/>
          <p14:tracePt t="24103" x="3460750" y="1708150"/>
          <p14:tracePt t="24114" x="3486150" y="1682750"/>
          <p14:tracePt t="24134" x="3536950" y="1638300"/>
          <p14:tracePt t="24148" x="3562350" y="1606550"/>
          <p14:tracePt t="24164" x="3594100" y="1555750"/>
          <p14:tracePt t="24180" x="3632200" y="1447800"/>
          <p14:tracePt t="24197" x="3651250" y="1384300"/>
          <p14:tracePt t="24215" x="3651250" y="1377950"/>
          <p14:tracePt t="24231" x="3651250" y="1371600"/>
          <p14:tracePt t="24318" x="3644900" y="1365250"/>
          <p14:tracePt t="24327" x="3638550" y="1365250"/>
          <p14:tracePt t="24334" x="3625850" y="1365250"/>
          <p14:tracePt t="24355" x="3619500" y="1365250"/>
          <p14:tracePt t="24372" x="3606800" y="1365250"/>
          <p14:tracePt t="24407" x="3600450" y="1365250"/>
          <p14:tracePt t="24423" x="3594100" y="1365250"/>
          <p14:tracePt t="24424" x="3587750" y="1365250"/>
          <p14:tracePt t="24431" x="3568700" y="1371600"/>
          <p14:tracePt t="24447" x="3543300" y="1384300"/>
          <p14:tracePt t="24464" x="3511550" y="1397000"/>
          <p14:tracePt t="24480" x="3282950" y="1460500"/>
          <p14:tracePt t="24497" x="3016250" y="1485900"/>
          <p14:tracePt t="24514" x="2794000" y="1492250"/>
          <p14:tracePt t="24531" x="2533650" y="1492250"/>
          <p14:tracePt t="24547" x="2425700" y="1492250"/>
          <p14:tracePt t="24564" x="2387600" y="1492250"/>
          <p14:tracePt t="24581" x="2387600" y="1485900"/>
          <p14:tracePt t="24598" x="2374900" y="1485900"/>
          <p14:tracePt t="24614" x="2368550" y="1485900"/>
          <p14:tracePt t="24654" x="2355850" y="1485900"/>
          <p14:tracePt t="24663" x="2343150" y="1485900"/>
          <p14:tracePt t="24670" x="2336800" y="1485900"/>
          <p14:tracePt t="24686" x="2235200" y="1485900"/>
          <p14:tracePt t="24698" x="2133600" y="1479550"/>
          <p14:tracePt t="24715" x="1981200" y="1466850"/>
          <p14:tracePt t="24731" x="1835150" y="1460500"/>
          <p14:tracePt t="24747" x="1758950" y="1454150"/>
          <p14:tracePt t="24765" x="1720850" y="1454150"/>
          <p14:tracePt t="24911" x="1714500" y="1454150"/>
          <p14:tracePt t="24950" x="1701800" y="1454150"/>
          <p14:tracePt t="24975" x="1689100" y="1454150"/>
          <p14:tracePt t="24983" x="1606550" y="1447800"/>
          <p14:tracePt t="24998" x="1549400" y="1435100"/>
          <p14:tracePt t="25007" x="1517650" y="1435100"/>
          <p14:tracePt t="25015" x="1466850" y="1428750"/>
          <p14:tracePt t="25048" x="1422400" y="1428750"/>
          <p14:tracePt t="25049" x="1352550" y="1428750"/>
          <p14:tracePt t="25064" x="1282700" y="1428750"/>
          <p14:tracePt t="25081" x="571500" y="1390650"/>
          <p14:tracePt t="25099" x="336550" y="1384300"/>
          <p14:tracePt t="25115" x="247650" y="1390650"/>
          <p14:tracePt t="25132" x="247650" y="1397000"/>
          <p14:tracePt t="25230" x="254000" y="1397000"/>
          <p14:tracePt t="25231" x="266700" y="1397000"/>
          <p14:tracePt t="25249" x="279400" y="1397000"/>
          <p14:tracePt t="25255" x="381000" y="1403350"/>
          <p14:tracePt t="25265" x="488950" y="1422400"/>
          <p14:tracePt t="25298" x="1473200" y="1600200"/>
          <p14:tracePt t="25302" x="2368550" y="1714500"/>
          <p14:tracePt t="25316" x="3327400" y="1778000"/>
          <p14:tracePt t="25332" x="4368800" y="1828800"/>
          <p14:tracePt t="25349" x="5099050" y="1860550"/>
          <p14:tracePt t="25365" x="6819900" y="1911350"/>
          <p14:tracePt t="25383" x="7334250" y="1924050"/>
          <p14:tracePt t="25399" x="7588250" y="1917700"/>
          <p14:tracePt t="25415" x="7715250" y="1905000"/>
          <p14:tracePt t="25432" x="7740650" y="1892300"/>
          <p14:tracePt t="25448" x="7747000" y="1892300"/>
          <p14:tracePt t="25534" x="7753350" y="1892300"/>
          <p14:tracePt t="25543" x="7797800" y="1892300"/>
          <p14:tracePt t="25551" x="7880350" y="1911350"/>
          <p14:tracePt t="25558" x="7950200" y="1917700"/>
          <p14:tracePt t="25566" x="8420100" y="1974850"/>
          <p14:tracePt t="25583" x="8623300" y="2000250"/>
          <p14:tracePt t="25599" x="8680450" y="2006600"/>
          <p14:tracePt t="25727" x="8680450" y="2000250"/>
          <p14:tracePt t="25734" x="8674100" y="2000250"/>
          <p14:tracePt t="25742" x="8661400" y="1981200"/>
          <p14:tracePt t="25751" x="8655050" y="1962150"/>
          <p14:tracePt t="25751" x="8655050" y="1949450"/>
          <p14:tracePt t="25790" x="8655050" y="1943100"/>
          <p14:tracePt t="25809" x="8655050" y="1936750"/>
          <p14:tracePt t="25814" x="8655050" y="1930400"/>
          <p14:tracePt t="25830" x="8655050" y="1924050"/>
          <p14:tracePt t="25846" x="8655050" y="1911350"/>
          <p14:tracePt t="25862" x="8655050" y="1905000"/>
          <p14:tracePt t="25865" x="8655050" y="1892300"/>
          <p14:tracePt t="25882" x="8655050" y="1873250"/>
          <p14:tracePt t="25899" x="8655050" y="1847850"/>
          <p14:tracePt t="25915" x="8642350" y="1822450"/>
          <p14:tracePt t="25933" x="8642350" y="1803400"/>
          <p14:tracePt t="25950" x="8636000" y="1778000"/>
          <p14:tracePt t="25950" x="8636000" y="1752600"/>
          <p14:tracePt t="25967" x="8629650" y="1714500"/>
          <p14:tracePt t="25983" x="8629650" y="1676400"/>
          <p14:tracePt t="26000" x="8629650" y="1644650"/>
          <p14:tracePt t="26016" x="8629650" y="1606550"/>
          <p14:tracePt t="26033" x="8629650" y="1587500"/>
          <p14:tracePt t="26050" x="8636000" y="1543050"/>
          <p14:tracePt t="26067" x="8636000" y="1517650"/>
          <p14:tracePt t="26083" x="8642350" y="1498600"/>
          <p14:tracePt t="26100" x="8642350" y="1485900"/>
          <p14:tracePt t="26117" x="8642350" y="1466850"/>
          <p14:tracePt t="26133" x="8642350" y="1454150"/>
          <p14:tracePt t="26150" x="8642350" y="1435100"/>
          <p14:tracePt t="26166" x="8636000" y="1422400"/>
          <p14:tracePt t="26183" x="8616950" y="1397000"/>
          <p14:tracePt t="26200" x="8597900" y="1377950"/>
          <p14:tracePt t="26218" x="8572500" y="1352550"/>
          <p14:tracePt t="26233" x="8509000" y="1314450"/>
          <p14:tracePt t="26250" x="8432800" y="1276350"/>
          <p14:tracePt t="26267" x="8286750" y="1212850"/>
          <p14:tracePt t="26283" x="8045450" y="1117600"/>
          <p14:tracePt t="26300" x="7893050" y="1066800"/>
          <p14:tracePt t="26317" x="7702550" y="1016000"/>
          <p14:tracePt t="26335" x="7645400" y="1003300"/>
          <p14:tracePt t="26351" x="7594600" y="1003300"/>
          <p14:tracePt t="26367" x="7556500" y="996950"/>
          <p14:tracePt t="26384" x="7505700" y="996950"/>
          <p14:tracePt t="26400" x="7493000" y="996950"/>
          <p14:tracePt t="26417" x="7429500" y="1003300"/>
          <p14:tracePt t="26434" x="7385050" y="1009650"/>
          <p14:tracePt t="26450" x="7334250" y="1022350"/>
          <p14:tracePt t="26467" x="7277100" y="1047750"/>
          <p14:tracePt t="26484" x="7258050" y="1060450"/>
          <p14:tracePt t="26501" x="7219950" y="1111250"/>
          <p14:tracePt t="26517" x="7194550" y="1162050"/>
          <p14:tracePt t="26534" x="7150100" y="1231900"/>
          <p14:tracePt t="26551" x="7143750" y="1270000"/>
          <p14:tracePt t="26567" x="7131050" y="1314450"/>
          <p14:tracePt t="26585" x="7118350" y="1346200"/>
          <p14:tracePt t="26600" x="7092950" y="1441450"/>
          <p14:tracePt t="26619" x="7086600" y="1511300"/>
          <p14:tracePt t="26634" x="7086600" y="1574800"/>
          <p14:tracePt t="26651" x="7086600" y="1644650"/>
          <p14:tracePt t="26668" x="7086600" y="1708150"/>
          <p14:tracePt t="26684" x="7086600" y="1746250"/>
          <p14:tracePt t="26700" x="7086600" y="1765300"/>
          <p14:tracePt t="26717" x="7086600" y="1797050"/>
          <p14:tracePt t="26735" x="7092950" y="1809750"/>
          <p14:tracePt t="26751" x="7105650" y="1828800"/>
          <p14:tracePt t="26768" x="7124700" y="1847850"/>
          <p14:tracePt t="26785" x="7137400" y="1885950"/>
          <p14:tracePt t="26801" x="7150100" y="1905000"/>
          <p14:tracePt t="26818" x="7162800" y="1924050"/>
          <p14:tracePt t="26834" x="7207250" y="1962150"/>
          <p14:tracePt t="26851" x="7264400" y="2006600"/>
          <p14:tracePt t="26868" x="7416800" y="2095500"/>
          <p14:tracePt t="26884" x="7581900" y="2184400"/>
          <p14:tracePt t="26901" x="7740650" y="2247900"/>
          <p14:tracePt t="26918" x="7962900" y="2286000"/>
          <p14:tracePt t="26935" x="8128000" y="2286000"/>
          <p14:tracePt t="26951" x="8216900" y="2279650"/>
          <p14:tracePt t="26967" x="8350250" y="2260600"/>
          <p14:tracePt t="26984" x="8458200" y="2254250"/>
          <p14:tracePt t="27001" x="8572500" y="2235200"/>
          <p14:tracePt t="27018" x="8712200" y="2178050"/>
          <p14:tracePt t="27035" x="8756650" y="2146300"/>
          <p14:tracePt t="27052" x="8807450" y="2089150"/>
          <p14:tracePt t="27069" x="8820150" y="2051050"/>
          <p14:tracePt t="27085" x="8839200" y="2012950"/>
          <p14:tracePt t="27101" x="8883650" y="1911350"/>
          <p14:tracePt t="27119" x="8890000" y="1879600"/>
          <p14:tracePt t="27135" x="8890000" y="1835150"/>
          <p14:tracePt t="27152" x="8890000" y="1778000"/>
          <p14:tracePt t="27168" x="8890000" y="1701800"/>
          <p14:tracePt t="27185" x="8890000" y="1663700"/>
          <p14:tracePt t="27201" x="8883650" y="1638300"/>
          <p14:tracePt t="27218" x="8870950" y="1593850"/>
          <p14:tracePt t="27235" x="8858250" y="1549400"/>
          <p14:tracePt t="27252" x="8839200" y="1504950"/>
          <p14:tracePt t="27269" x="8756650" y="1384300"/>
          <p14:tracePt t="27285" x="8680450" y="1320800"/>
          <p14:tracePt t="27302" x="8477250" y="1181100"/>
          <p14:tracePt t="27320" x="8235950" y="1073150"/>
          <p14:tracePt t="27335" x="8070850" y="990600"/>
          <p14:tracePt t="27352" x="7785100" y="882650"/>
          <p14:tracePt t="27369" x="7664450" y="838200"/>
          <p14:tracePt t="27385" x="7594600" y="825500"/>
          <p14:tracePt t="27402" x="7531100" y="812800"/>
          <p14:tracePt t="27438" x="7524750" y="812800"/>
          <p14:tracePt t="27451" x="7518400" y="812800"/>
          <p14:tracePt t="27468" x="7505700" y="812800"/>
          <p14:tracePt t="27485" x="7461250" y="831850"/>
          <p14:tracePt t="27485" x="7378700" y="863600"/>
          <p14:tracePt t="27502" x="7277100" y="914400"/>
          <p14:tracePt t="27518" x="7200900" y="952500"/>
          <p14:tracePt t="27535" x="7137400" y="990600"/>
          <p14:tracePt t="27552" x="7061200" y="1047750"/>
          <p14:tracePt t="27569" x="7023100" y="1073150"/>
          <p14:tracePt t="27586" x="6978650" y="1092200"/>
          <p14:tracePt t="27602" x="6940550" y="1117600"/>
          <p14:tracePt t="27619" x="6902450" y="1136650"/>
          <p14:tracePt t="27636" x="6845300" y="1168400"/>
          <p14:tracePt t="27652" x="6731000" y="1250950"/>
          <p14:tracePt t="27670" x="6667500" y="1301750"/>
          <p14:tracePt t="27686" x="6629400" y="1333500"/>
          <p14:tracePt t="27702" x="6604000" y="1352550"/>
          <p14:tracePt t="27719" x="6597650" y="1358900"/>
          <p14:tracePt t="27758" x="6591300" y="1358900"/>
          <p14:tracePt t="27761" x="0" y="0"/>
        </p14:tracePtLst>
        <p14:tracePtLst>
          <p14:tracePt t="31499" x="4216400" y="1638300"/>
          <p14:tracePt t="31687" x="4222750" y="1631950"/>
          <p14:tracePt t="31694" x="4235450" y="1631950"/>
          <p14:tracePt t="31703" x="4241800" y="1625600"/>
          <p14:tracePt t="31703" x="4248150" y="1625600"/>
          <p14:tracePt t="31710" x="4260850" y="1625600"/>
          <p14:tracePt t="31725" x="4267200" y="1625600"/>
          <p14:tracePt t="31782" x="4267200" y="1638300"/>
          <p14:tracePt t="31790" x="4267200" y="1663700"/>
          <p14:tracePt t="31793" x="4248150" y="1689100"/>
          <p14:tracePt t="31810" x="4203700" y="1752600"/>
          <p14:tracePt t="31826" x="4121150" y="1860550"/>
          <p14:tracePt t="31842" x="4025900" y="1981200"/>
          <p14:tracePt t="31860" x="3917950" y="2095500"/>
          <p14:tracePt t="31876" x="3784600" y="2190750"/>
          <p14:tracePt t="31892" x="3689350" y="2247900"/>
          <p14:tracePt t="31909" x="3625850" y="2298700"/>
          <p14:tracePt t="31926" x="3606800" y="2311400"/>
          <p14:tracePt t="31942" x="3498850" y="2374900"/>
          <p14:tracePt t="31959" x="3403600" y="2413000"/>
          <p14:tracePt t="31977" x="3327400" y="2451100"/>
          <p14:tracePt t="31993" x="3244850" y="2495550"/>
          <p14:tracePt t="32009" x="3181350" y="2546350"/>
          <p14:tracePt t="32027" x="3124200" y="2578100"/>
          <p14:tracePt t="32043" x="3054350" y="2628900"/>
          <p14:tracePt t="32059" x="3035300" y="2654300"/>
          <p14:tracePt t="32077" x="3003550" y="2673350"/>
          <p14:tracePt t="32094" x="2965450" y="2717800"/>
          <p14:tracePt t="32110" x="2959100" y="2736850"/>
          <p14:tracePt t="32328" x="2990850" y="2736850"/>
          <p14:tracePt t="32335" x="3016250" y="2730500"/>
          <p14:tracePt t="32350" x="3086100" y="2711450"/>
          <p14:tracePt t="32360" x="3162300" y="2711450"/>
          <p14:tracePt t="32366" x="3378200" y="2705100"/>
          <p14:tracePt t="32382" x="3822700" y="2679700"/>
          <p14:tracePt t="32398" x="4025900" y="2660650"/>
          <p14:tracePt t="32411" x="4178300" y="2654300"/>
          <p14:tracePt t="32427" x="4279900" y="2647950"/>
          <p14:tracePt t="32443" x="4318000" y="2641600"/>
          <p14:tracePt t="32461" x="4324350" y="2641600"/>
          <p14:tracePt t="32461" x="0" y="0"/>
        </p14:tracePtLst>
        <p14:tracePtLst>
          <p14:tracePt t="33044" x="4991100" y="2343150"/>
          <p14:tracePt t="33310" x="4997450" y="2336800"/>
          <p14:tracePt t="33334" x="5003800" y="2330450"/>
          <p14:tracePt t="33350" x="5010150" y="2330450"/>
          <p14:tracePt t="33358" x="5016500" y="2330450"/>
          <p14:tracePt t="33366" x="5022850" y="2324100"/>
          <p14:tracePt t="33398" x="5029200" y="2324100"/>
          <p14:tracePt t="33462" x="5041900" y="2324100"/>
          <p14:tracePt t="33488" x="5048250" y="2324100"/>
          <p14:tracePt t="33510" x="5054600" y="2324100"/>
          <p14:tracePt t="33518" x="5060950" y="2324100"/>
          <p14:tracePt t="33542" x="5067300" y="2324100"/>
          <p14:tracePt t="33582" x="5067300" y="2317750"/>
          <p14:tracePt t="33590" x="5073650" y="2317750"/>
          <p14:tracePt t="33606" x="5086350" y="2317750"/>
          <p14:tracePt t="33630" x="5086350" y="2311400"/>
          <p14:tracePt t="33646" x="5092700" y="2311400"/>
          <p14:tracePt t="33672" x="5099050" y="2311400"/>
          <p14:tracePt t="33791" x="5105400" y="2311400"/>
          <p14:tracePt t="33814" x="5111750" y="2311400"/>
          <p14:tracePt t="33823" x="5118100" y="2311400"/>
          <p14:tracePt t="33830" x="5124450" y="2311400"/>
          <p14:tracePt t="33846" x="5143500" y="2311400"/>
          <p14:tracePt t="33862" x="5162550" y="2311400"/>
          <p14:tracePt t="33878" x="5181600" y="2311400"/>
          <p14:tracePt t="33879" x="5200650" y="2317750"/>
          <p14:tracePt t="33896" x="5245100" y="2330450"/>
          <p14:tracePt t="33913" x="5257800" y="2336800"/>
          <p14:tracePt t="33931" x="5270500" y="2336800"/>
          <p14:tracePt t="34142" x="5270500" y="2305050"/>
          <p14:tracePt t="34155" x="5270500" y="2273300"/>
          <p14:tracePt t="34158" x="5270500" y="2260600"/>
          <p14:tracePt t="34166" x="5270500" y="2222500"/>
          <p14:tracePt t="34182" x="5270500" y="2184400"/>
          <p14:tracePt t="34198" x="5257800" y="2095500"/>
          <p14:tracePt t="34215" x="5245100" y="2057400"/>
          <p14:tracePt t="34230" x="5232400" y="2038350"/>
          <p14:tracePt t="34247" x="5226050" y="2019300"/>
          <p14:tracePt t="34263" x="5213350" y="2012950"/>
          <p14:tracePt t="34280" x="5213350" y="2000250"/>
          <p14:tracePt t="34342" x="5207000" y="2000250"/>
          <p14:tracePt t="34374" x="5200650" y="2006600"/>
          <p14:tracePt t="34389" x="5194300" y="2012950"/>
          <p14:tracePt t="34390" x="5181600" y="2019300"/>
          <p14:tracePt t="34398" x="5168900" y="2038350"/>
          <p14:tracePt t="34413" x="5137150" y="2082800"/>
          <p14:tracePt t="34431" x="5118100" y="2114550"/>
          <p14:tracePt t="34447" x="5080000" y="2165350"/>
          <p14:tracePt t="34464" x="5041900" y="2273300"/>
          <p14:tracePt t="34480" x="5022850" y="2324100"/>
          <p14:tracePt t="34497" x="5016500" y="2381250"/>
          <p14:tracePt t="34514" x="5010150" y="2432050"/>
          <p14:tracePt t="34531" x="5003800" y="2489200"/>
          <p14:tracePt t="34547" x="5003800" y="2508250"/>
          <p14:tracePt t="34565" x="5003800" y="2552700"/>
          <p14:tracePt t="34580" x="5003800" y="2571750"/>
          <p14:tracePt t="34597" x="5010150" y="2571750"/>
          <p14:tracePt t="34654" x="5016500" y="2571750"/>
          <p14:tracePt t="34662" x="5029200" y="2571750"/>
          <p14:tracePt t="34674" x="5041900" y="2571750"/>
          <p14:tracePt t="34681" x="5086350" y="2559050"/>
          <p14:tracePt t="34697" x="5105400" y="2540000"/>
          <p14:tracePt t="34715" x="5162550" y="2482850"/>
          <p14:tracePt t="34731" x="5226050" y="2406650"/>
          <p14:tracePt t="34747" x="5321300" y="2235200"/>
          <p14:tracePt t="34764" x="5340350" y="2171700"/>
          <p14:tracePt t="34781" x="5359400" y="2082800"/>
          <p14:tracePt t="34798" x="5359400" y="2032000"/>
          <p14:tracePt t="34814" x="5359400" y="2000250"/>
          <p14:tracePt t="34832" x="5359400" y="1987550"/>
          <p14:tracePt t="34847" x="5353050" y="1981200"/>
          <p14:tracePt t="34934" x="5340350" y="1981200"/>
          <p14:tracePt t="34943" x="5327650" y="1981200"/>
          <p14:tracePt t="34966" x="5314950" y="1981200"/>
          <p14:tracePt t="34991" x="5302250" y="1993900"/>
          <p14:tracePt t="34998" x="5283200" y="2006600"/>
          <p14:tracePt t="35014" x="5264150" y="2025650"/>
          <p14:tracePt t="35030" x="5245100" y="2038350"/>
          <p14:tracePt t="35048" x="5245100" y="2051050"/>
          <p14:tracePt t="35049" x="5226050" y="2063750"/>
          <p14:tracePt t="35065" x="5219700" y="2082800"/>
          <p14:tracePt t="35082" x="5200650" y="2120900"/>
          <p14:tracePt t="35100" x="5194300" y="2146300"/>
          <p14:tracePt t="35115" x="5181600" y="2209800"/>
          <p14:tracePt t="35136" x="5181600" y="2273300"/>
          <p14:tracePt t="35148" x="5187950" y="2305050"/>
          <p14:tracePt t="35165" x="5200650" y="2368550"/>
          <p14:tracePt t="35181" x="5226050" y="2400300"/>
          <p14:tracePt t="35198" x="5251450" y="2438400"/>
          <p14:tracePt t="35215" x="5270500" y="2444750"/>
          <p14:tracePt t="35271" x="5283200" y="2444750"/>
          <p14:tracePt t="35278" x="5283200" y="2432050"/>
          <p14:tracePt t="35286" x="5295900" y="2400300"/>
          <p14:tracePt t="35299" x="5295900" y="2393950"/>
          <p14:tracePt t="35316" x="5308600" y="2368550"/>
          <p14:tracePt t="35334" x="5308600" y="2336800"/>
          <p14:tracePt t="35350" x="5295900" y="2311400"/>
          <p14:tracePt t="35366" x="5276850" y="2286000"/>
          <p14:tracePt t="35383" x="5251450" y="2254250"/>
          <p14:tracePt t="35400" x="5213350" y="2235200"/>
          <p14:tracePt t="35415" x="5207000" y="2235200"/>
          <p14:tracePt t="35432" x="5187950" y="2235200"/>
          <p14:tracePt t="35449" x="5168900" y="2235200"/>
          <p14:tracePt t="35466" x="5162550" y="2247900"/>
          <p14:tracePt t="35483" x="5156200" y="2254250"/>
          <p14:tracePt t="35500" x="5149850" y="2260600"/>
          <p14:tracePt t="35535" x="5149850" y="2273300"/>
          <p14:tracePt t="35549" x="5149850" y="2279650"/>
          <p14:tracePt t="35566" x="5149850" y="2292350"/>
          <p14:tracePt t="35567" x="5168900" y="2330450"/>
          <p14:tracePt t="35584" x="5181600" y="2336800"/>
          <p14:tracePt t="35601" x="5187950" y="2343150"/>
          <p14:tracePt t="35617" x="5200650" y="2343150"/>
          <p14:tracePt t="35633" x="5213350" y="2343150"/>
          <p14:tracePt t="35650" x="5251450" y="2330450"/>
          <p14:tracePt t="35668" x="5283200" y="2311400"/>
          <p14:tracePt t="35683" x="5308600" y="2298700"/>
          <p14:tracePt t="35700" x="5334000" y="2286000"/>
          <p14:tracePt t="35717" x="5346700" y="2266950"/>
          <p14:tracePt t="35733" x="5346700" y="2241550"/>
          <p14:tracePt t="35751" x="5346700" y="2228850"/>
          <p14:tracePt t="35766" x="5346700" y="2216150"/>
          <p14:tracePt t="35784" x="5346700" y="2209800"/>
          <p14:tracePt t="35823" x="5334000" y="2209800"/>
          <p14:tracePt t="35831" x="5321300" y="2209800"/>
          <p14:tracePt t="35839" x="5270500" y="2209800"/>
          <p14:tracePt t="35855" x="5207000" y="2216150"/>
          <p14:tracePt t="35868" x="5137150" y="2228850"/>
          <p14:tracePt t="35884" x="5080000" y="2247900"/>
          <p14:tracePt t="35900" x="5041900" y="2273300"/>
          <p14:tracePt t="35917" x="5022850" y="2298700"/>
          <p14:tracePt t="35934" x="5003800" y="2330450"/>
          <p14:tracePt t="36023" x="5010150" y="2330450"/>
          <p14:tracePt t="36031" x="5035550" y="2317750"/>
          <p14:tracePt t="36035" x="5086350" y="2286000"/>
          <p14:tracePt t="36051" x="5130800" y="2254250"/>
          <p14:tracePt t="36067" x="5168900" y="2235200"/>
          <p14:tracePt t="36151" x="5168900" y="2254250"/>
          <p14:tracePt t="36159" x="5168900" y="2286000"/>
          <p14:tracePt t="36167" x="5168900" y="2324100"/>
          <p14:tracePt t="36183" x="5168900" y="2349500"/>
          <p14:tracePt t="36199" x="5168900" y="2368550"/>
          <p14:tracePt t="36207" x="5175250" y="2387600"/>
          <p14:tracePt t="36218" x="5181600" y="2400300"/>
          <p14:tracePt t="36234" x="5200650" y="2400300"/>
          <p14:tracePt t="36251" x="5245100" y="2381250"/>
          <p14:tracePt t="36268" x="5289550" y="2362200"/>
          <p14:tracePt t="36285" x="5314950" y="2349500"/>
          <p14:tracePt t="36301" x="5340350" y="2317750"/>
          <p14:tracePt t="36335" x="5359400" y="2292350"/>
          <p14:tracePt t="36335" x="5359400" y="2286000"/>
          <p14:tracePt t="36551" x="5365750" y="2260600"/>
          <p14:tracePt t="36559" x="5365750" y="2247900"/>
          <p14:tracePt t="36567" x="5391150" y="2190750"/>
          <p14:tracePt t="36577" x="5397500" y="2171700"/>
          <p14:tracePt t="36585" x="5397500" y="2127250"/>
          <p14:tracePt t="36602" x="5397500" y="2101850"/>
          <p14:tracePt t="36618" x="5378450" y="2063750"/>
          <p14:tracePt t="36635" x="5353050" y="2032000"/>
          <p14:tracePt t="36652" x="5302250" y="2006600"/>
          <p14:tracePt t="36668" x="5270500" y="2000250"/>
          <p14:tracePt t="36685" x="5168900" y="2006600"/>
          <p14:tracePt t="36702" x="5111750" y="2032000"/>
          <p14:tracePt t="36718" x="5016500" y="2070100"/>
          <p14:tracePt t="36735" x="4940300" y="2114550"/>
          <p14:tracePt t="36753" x="4914900" y="2139950"/>
          <p14:tracePt t="36770" x="4895850" y="2159000"/>
          <p14:tracePt t="36786" x="4883150" y="2190750"/>
          <p14:tracePt t="36802" x="4864100" y="2241550"/>
          <p14:tracePt t="36819" x="4857750" y="2266950"/>
          <p14:tracePt t="36835" x="4857750" y="2279650"/>
          <p14:tracePt t="36852" x="4851400" y="2311400"/>
          <p14:tracePt t="36869" x="4851400" y="2343150"/>
          <p14:tracePt t="36886" x="4870450" y="2368550"/>
          <p14:tracePt t="36902" x="4921250" y="2406650"/>
          <p14:tracePt t="36919" x="4965700" y="2419350"/>
          <p14:tracePt t="36935" x="5022850" y="2425700"/>
          <p14:tracePt t="36952" x="5175250" y="2425700"/>
          <p14:tracePt t="36968" x="5334000" y="2406650"/>
          <p14:tracePt t="36985" x="5473700" y="2381250"/>
          <p14:tracePt t="37002" x="5600700" y="2324100"/>
          <p14:tracePt t="37018" x="5657850" y="2292350"/>
          <p14:tracePt t="37036" x="5702300" y="2247900"/>
          <p14:tracePt t="37052" x="5708650" y="2228850"/>
          <p14:tracePt t="37069" x="5708650" y="2216150"/>
          <p14:tracePt t="37085" x="5708650" y="2209800"/>
          <p14:tracePt t="37102" x="5708650" y="2203450"/>
          <p14:tracePt t="37143" x="5670550" y="2190750"/>
          <p14:tracePt t="37151" x="5607050" y="2190750"/>
          <p14:tracePt t="37167" x="5549900" y="2184400"/>
          <p14:tracePt t="37175" x="5422900" y="2184400"/>
          <p14:tracePt t="37187" x="5257800" y="2203450"/>
          <p14:tracePt t="37207" x="5092700" y="2216150"/>
          <p14:tracePt t="37219" x="4927600" y="2247900"/>
          <p14:tracePt t="37237" x="4832350" y="2273300"/>
          <p14:tracePt t="37252" x="4794250" y="2298700"/>
          <p14:tracePt t="37269" x="4775200" y="2324100"/>
          <p14:tracePt t="37286" x="4775200" y="2336800"/>
          <p14:tracePt t="37302" x="4768850" y="2349500"/>
          <p14:tracePt t="37383" x="4775200" y="2355850"/>
          <p14:tracePt t="37387" x="4781550" y="2355850"/>
          <p14:tracePt t="37403" x="4787900" y="2362200"/>
          <p14:tracePt t="37404" x="4794250" y="2362200"/>
          <p14:tracePt t="37419" x="4806950" y="2368550"/>
          <p14:tracePt t="37487" x="4813300" y="2368550"/>
          <p14:tracePt t="37495" x="4832350" y="2368550"/>
          <p14:tracePt t="37511" x="4851400" y="2368550"/>
          <p14:tracePt t="37519" x="4883150" y="2368550"/>
          <p14:tracePt t="37536" x="4991100" y="2381250"/>
          <p14:tracePt t="37543" x="5143500" y="2406650"/>
          <p14:tracePt t="37559" x="5302250" y="2432050"/>
          <p14:tracePt t="37570" x="5562600" y="2476500"/>
          <p14:tracePt t="37587" x="5842000" y="2501900"/>
          <p14:tracePt t="37603" x="6083300" y="2520950"/>
          <p14:tracePt t="37619" x="6299200" y="2533650"/>
          <p14:tracePt t="37636" x="6337300" y="2520950"/>
          <p14:tracePt t="37653" x="6350000" y="2520950"/>
          <p14:tracePt t="37670" x="6362700" y="2508250"/>
          <p14:tracePt t="37686" x="6388100" y="2482850"/>
          <p14:tracePt t="37702" x="6400800" y="2476500"/>
          <p14:tracePt t="37719" x="6400800" y="2463800"/>
          <p14:tracePt t="37736" x="6419850" y="2432050"/>
          <p14:tracePt t="37754" x="6438900" y="2406650"/>
          <p14:tracePt t="37770" x="6457950" y="2374900"/>
          <p14:tracePt t="37787" x="6470650" y="2355850"/>
          <p14:tracePt t="37803" x="6496050" y="2317750"/>
          <p14:tracePt t="37820" x="6502400" y="2298700"/>
          <p14:tracePt t="37837" x="6508750" y="2279650"/>
          <p14:tracePt t="37854" x="6508750" y="2228850"/>
          <p14:tracePt t="37870" x="6496050" y="2178050"/>
          <p14:tracePt t="37887" x="6477000" y="2133600"/>
          <p14:tracePt t="37904" x="6464300" y="2114550"/>
          <p14:tracePt t="37920" x="6445250" y="2101850"/>
          <p14:tracePt t="37937" x="6426200" y="2095500"/>
          <p14:tracePt t="37954" x="6318250" y="2095500"/>
          <p14:tracePt t="37971" x="6191250" y="2101850"/>
          <p14:tracePt t="37987" x="6045200" y="2139950"/>
          <p14:tracePt t="38004" x="5880100" y="2165350"/>
          <p14:tracePt t="38021" x="5734050" y="2209800"/>
          <p14:tracePt t="38037" x="5638800" y="2241550"/>
          <p14:tracePt t="38054" x="5549900" y="2305050"/>
          <p14:tracePt t="38071" x="5537200" y="2317750"/>
          <p14:tracePt t="38087" x="5518150" y="2343150"/>
          <p14:tracePt t="38104" x="5518150" y="2349500"/>
          <p14:tracePt t="38122" x="5518150" y="2368550"/>
          <p14:tracePt t="38137" x="5511800" y="2374900"/>
          <p14:tracePt t="38154" x="5511800" y="2393950"/>
          <p14:tracePt t="38191" x="5518150" y="2400300"/>
          <p14:tracePt t="38207" x="5518150" y="2406650"/>
          <p14:tracePt t="38207" x="5543550" y="2419350"/>
          <p14:tracePt t="38221" x="5594350" y="2457450"/>
          <p14:tracePt t="38239" x="5702300" y="2495550"/>
          <p14:tracePt t="38255" x="5956300" y="2597150"/>
          <p14:tracePt t="38271" x="6159500" y="2635250"/>
          <p14:tracePt t="38290" x="6343650" y="2654300"/>
          <p14:tracePt t="38304" x="6464300" y="2641600"/>
          <p14:tracePt t="38322" x="6578600" y="2603500"/>
          <p14:tracePt t="38338" x="6635750" y="2571750"/>
          <p14:tracePt t="38354" x="6699250" y="2489200"/>
          <p14:tracePt t="38371" x="6711950" y="2451100"/>
          <p14:tracePt t="38388" x="6718300" y="2400300"/>
          <p14:tracePt t="38405" x="6718300" y="2349500"/>
          <p14:tracePt t="38421" x="6705600" y="2266950"/>
          <p14:tracePt t="38438" x="6629400" y="2095500"/>
          <p14:tracePt t="38455" x="6572250" y="2019300"/>
          <p14:tracePt t="38472" x="6515100" y="1968500"/>
          <p14:tracePt t="38488" x="6451600" y="1930400"/>
          <p14:tracePt t="38504" x="6318250" y="1885950"/>
          <p14:tracePt t="38522" x="6140450" y="1847850"/>
          <p14:tracePt t="38538" x="5880100" y="1809750"/>
          <p14:tracePt t="38554" x="5613400" y="1790700"/>
          <p14:tracePt t="38572" x="5511800" y="1790700"/>
          <p14:tracePt t="38588" x="5441950" y="1797050"/>
          <p14:tracePt t="38605" x="5422900" y="1809750"/>
          <p14:tracePt t="38622" x="5403850" y="1828800"/>
          <p14:tracePt t="38638" x="5365750" y="1873250"/>
          <p14:tracePt t="38655" x="5353050" y="1905000"/>
          <p14:tracePt t="38672" x="5327650" y="1955800"/>
          <p14:tracePt t="38689" x="5314950" y="2025650"/>
          <p14:tracePt t="38705" x="5314950" y="2082800"/>
          <p14:tracePt t="38721" x="5314950" y="2190750"/>
          <p14:tracePt t="38740" x="5346700" y="2336800"/>
          <p14:tracePt t="38755" x="5372100" y="2419350"/>
          <p14:tracePt t="38772" x="5435600" y="2508250"/>
          <p14:tracePt t="38789" x="5530850" y="2597150"/>
          <p14:tracePt t="38805" x="5657850" y="2692400"/>
          <p14:tracePt t="38822" x="5918200" y="2800350"/>
          <p14:tracePt t="38839" x="6076950" y="2844800"/>
          <p14:tracePt t="38856" x="6445250" y="2870200"/>
          <p14:tracePt t="38871" x="6572250" y="2857500"/>
          <p14:tracePt t="38888" x="6680200" y="2832100"/>
          <p14:tracePt t="38905" x="6711950" y="2819400"/>
          <p14:tracePt t="38922" x="6794500" y="2755900"/>
          <p14:tracePt t="38939" x="6813550" y="2686050"/>
          <p14:tracePt t="38955" x="6819900" y="2622550"/>
          <p14:tracePt t="38972" x="6819900" y="2565400"/>
          <p14:tracePt t="38989" x="6819900" y="2501900"/>
          <p14:tracePt t="39005" x="6832600" y="2400300"/>
          <p14:tracePt t="39022" x="6813550" y="2330450"/>
          <p14:tracePt t="39039" x="6788150" y="2298700"/>
          <p14:tracePt t="39055" x="6750050" y="2266950"/>
          <p14:tracePt t="39072" x="6731000" y="2247900"/>
          <p14:tracePt t="39089" x="6711950" y="2235200"/>
          <p14:tracePt t="39105" x="6686550" y="2228850"/>
          <p14:tracePt t="39122" x="6565900" y="2222500"/>
          <p14:tracePt t="39139" x="6445250" y="2203450"/>
          <p14:tracePt t="39155" x="6330950" y="2190750"/>
          <p14:tracePt t="39172" x="6261100" y="2190750"/>
          <p14:tracePt t="39189" x="6229350" y="2184400"/>
          <p14:tracePt t="39206" x="6210300" y="2184400"/>
          <p14:tracePt t="39222" x="6197600" y="2184400"/>
          <p14:tracePt t="39239" x="6178550" y="2209800"/>
          <p14:tracePt t="39256" x="6159500" y="2228850"/>
          <p14:tracePt t="39272" x="6153150" y="2241550"/>
          <p14:tracePt t="39290" x="6121400" y="2286000"/>
          <p14:tracePt t="39306" x="6108700" y="2305050"/>
          <p14:tracePt t="39322" x="6076950" y="2374900"/>
          <p14:tracePt t="39340" x="6038850" y="2425700"/>
          <p14:tracePt t="39356" x="6026150" y="2444750"/>
          <p14:tracePt t="39373" x="6000750" y="2476500"/>
          <p14:tracePt t="39391" x="5994400" y="2476500"/>
          <p14:tracePt t="39767" x="5994400" y="2482850"/>
          <p14:tracePt t="39774" x="5994400" y="2501900"/>
          <p14:tracePt t="39790" x="5994400" y="2527300"/>
          <p14:tracePt t="39790" x="5988050" y="2559050"/>
          <p14:tracePt t="39806" x="5988050" y="2590800"/>
          <p14:tracePt t="39826" x="5994400" y="2609850"/>
          <p14:tracePt t="39863" x="5994400" y="2622550"/>
          <p14:tracePt t="39999" x="6000750" y="2622550"/>
          <p14:tracePt t="40006" x="6000750" y="2603500"/>
          <p14:tracePt t="40023" x="6000750" y="2584450"/>
          <p14:tracePt t="40024" x="6000750" y="2552700"/>
          <p14:tracePt t="40040" x="5988050" y="2508250"/>
          <p14:tracePt t="40058" x="5975350" y="2476500"/>
          <p14:tracePt t="40074" x="5962650" y="2451100"/>
          <p14:tracePt t="40090" x="5943600" y="2425700"/>
          <p14:tracePt t="40108" x="5918200" y="2413000"/>
          <p14:tracePt t="40124" x="5899150" y="2400300"/>
          <p14:tracePt t="40141" x="5848350" y="2387600"/>
          <p14:tracePt t="40157" x="5816600" y="2387600"/>
          <p14:tracePt t="40174" x="5740400" y="2381250"/>
          <p14:tracePt t="40190" x="5683250" y="2381250"/>
          <p14:tracePt t="40207" x="5638800" y="2387600"/>
          <p14:tracePt t="40224" x="5613400" y="2387600"/>
          <p14:tracePt t="40241" x="5594350" y="2393950"/>
          <p14:tracePt t="40257" x="5562600" y="2413000"/>
          <p14:tracePt t="40274" x="5530850" y="2438400"/>
          <p14:tracePt t="40290" x="5505450" y="2457450"/>
          <p14:tracePt t="40307" x="5480050" y="2476500"/>
          <p14:tracePt t="40324" x="5461000" y="2482850"/>
          <p14:tracePt t="40342" x="5403850" y="2540000"/>
          <p14:tracePt t="40358" x="5378450" y="2571750"/>
          <p14:tracePt t="40375" x="5353050" y="2597150"/>
          <p14:tracePt t="40391" x="5340350" y="2609850"/>
          <p14:tracePt t="40408" x="5327650" y="2622550"/>
          <p14:tracePt t="40425" x="5321300" y="2647950"/>
          <p14:tracePt t="40441" x="5308600" y="2692400"/>
          <p14:tracePt t="40458" x="5302250" y="2705100"/>
          <p14:tracePt t="40475" x="5302250" y="2724150"/>
          <p14:tracePt t="40491" x="5302250" y="2736850"/>
          <p14:tracePt t="40508" x="5302250" y="2749550"/>
          <p14:tracePt t="40525" x="5302250" y="2755900"/>
          <p14:tracePt t="40541" x="5302250" y="2774950"/>
          <p14:tracePt t="40541" x="5302250" y="2781300"/>
          <p14:tracePt t="40574" x="5308600" y="2794000"/>
          <p14:tracePt t="40575" x="5321300" y="2806700"/>
          <p14:tracePt t="40592" x="5334000" y="2819400"/>
          <p14:tracePt t="40608" x="5346700" y="2819400"/>
          <p14:tracePt t="40625" x="5397500" y="2857500"/>
          <p14:tracePt t="40642" x="5467350" y="2895600"/>
          <p14:tracePt t="40658" x="5575300" y="2946400"/>
          <p14:tracePt t="40675" x="5715000" y="3003550"/>
          <p14:tracePt t="40692" x="5848350" y="3041650"/>
          <p14:tracePt t="40708" x="5969000" y="3067050"/>
          <p14:tracePt t="40725" x="6007100" y="3067050"/>
          <p14:tracePt t="40742" x="6076950" y="3054350"/>
          <p14:tracePt t="40758" x="6108700" y="3028950"/>
          <p14:tracePt t="40775" x="6140450" y="2997200"/>
          <p14:tracePt t="40792" x="6153150" y="2978150"/>
          <p14:tracePt t="40809" x="6165850" y="2940050"/>
          <p14:tracePt t="40826" x="6172200" y="2889250"/>
          <p14:tracePt t="40842" x="6172200" y="2806700"/>
          <p14:tracePt t="40858" x="6165850" y="2743200"/>
          <p14:tracePt t="40876" x="6159500" y="2667000"/>
          <p14:tracePt t="40892" x="6153150" y="2628900"/>
          <p14:tracePt t="40908" x="6140450" y="2590800"/>
          <p14:tracePt t="40925" x="6140450" y="2584450"/>
          <p14:tracePt t="40941" x="6108700" y="2540000"/>
          <p14:tracePt t="40983" x="6096000" y="2533650"/>
          <p14:tracePt t="40990" x="6076950" y="2533650"/>
          <p14:tracePt t="41009" x="6051550" y="2527300"/>
          <p14:tracePt t="41009" x="6007100" y="2520950"/>
          <p14:tracePt t="41026" x="5905500" y="2514600"/>
          <p14:tracePt t="41042" x="5797550" y="2495550"/>
          <p14:tracePt t="41060" x="5676900" y="2495550"/>
          <p14:tracePt t="41076" x="5619750" y="2495550"/>
          <p14:tracePt t="41092" x="5588000" y="2495550"/>
          <p14:tracePt t="41109" x="5575300" y="2501900"/>
          <p14:tracePt t="41126" x="5568950" y="2508250"/>
          <p14:tracePt t="41142" x="5556250" y="2520950"/>
          <p14:tracePt t="41159" x="5543550" y="2533650"/>
          <p14:tracePt t="41175" x="5524500" y="2559050"/>
          <p14:tracePt t="41192" x="5492750" y="2597150"/>
          <p14:tracePt t="41209" x="5473700" y="2622550"/>
          <p14:tracePt t="41226" x="5441950" y="2692400"/>
          <p14:tracePt t="41242" x="5416550" y="2730500"/>
          <p14:tracePt t="41259" x="5391150" y="2749550"/>
          <p14:tracePt t="41276" x="5378450" y="2774950"/>
          <p14:tracePt t="41292" x="5353050" y="2794000"/>
          <p14:tracePt t="41309" x="5353050" y="2806700"/>
          <p14:tracePt t="41326" x="5340350" y="2838450"/>
          <p14:tracePt t="41343" x="5334000" y="2851150"/>
          <p14:tracePt t="41360" x="5334000" y="2863850"/>
          <p14:tracePt t="41376" x="5334000" y="2876550"/>
          <p14:tracePt t="41392" x="5334000" y="2889250"/>
          <p14:tracePt t="41409" x="5334000" y="2895600"/>
          <p14:tracePt t="41426" x="5353050" y="2914650"/>
          <p14:tracePt t="41442" x="5397500" y="2946400"/>
          <p14:tracePt t="41460" x="5499100" y="2990850"/>
          <p14:tracePt t="41476" x="5619750" y="3016250"/>
          <p14:tracePt t="41493" x="5708650" y="3022600"/>
          <p14:tracePt t="41509" x="5765800" y="3022600"/>
          <p14:tracePt t="41526" x="5873750" y="2990850"/>
          <p14:tracePt t="41544" x="5905500" y="2965450"/>
          <p14:tracePt t="41559" x="5930900" y="2946400"/>
          <p14:tracePt t="41576" x="5943600" y="2921000"/>
          <p14:tracePt t="41594" x="5949950" y="2889250"/>
          <p14:tracePt t="41610" x="5962650" y="2863850"/>
          <p14:tracePt t="41627" x="5975350" y="2806700"/>
          <p14:tracePt t="41643" x="5981700" y="2705100"/>
          <p14:tracePt t="41659" x="5981700" y="2667000"/>
          <p14:tracePt t="41677" x="5988050" y="2616200"/>
          <p14:tracePt t="41693" x="5988050" y="2584450"/>
          <p14:tracePt t="41710" x="5988050" y="2552700"/>
          <p14:tracePt t="41727" x="5975350" y="2514600"/>
          <p14:tracePt t="41760" x="5969000" y="2501900"/>
          <p14:tracePt t="41760" x="5969000" y="2495550"/>
          <p14:tracePt t="41776" x="5956300" y="2495550"/>
          <p14:tracePt t="41815" x="5949950" y="2495550"/>
          <p14:tracePt t="41817" x="5937250" y="2495550"/>
          <p14:tracePt t="41826" x="5911850" y="2495550"/>
          <p14:tracePt t="41844" x="5854700" y="2508250"/>
          <p14:tracePt t="41861" x="5803900" y="2514600"/>
          <p14:tracePt t="41877" x="5746750" y="2520950"/>
          <p14:tracePt t="41893" x="5695950" y="2533650"/>
          <p14:tracePt t="41911" x="5689600" y="2540000"/>
          <p14:tracePt t="41927" x="5645150" y="2552700"/>
          <p14:tracePt t="41944" x="5600700" y="2578100"/>
          <p14:tracePt t="41960" x="5562600" y="2597150"/>
          <p14:tracePt t="41976" x="5524500" y="2622550"/>
          <p14:tracePt t="41994" x="5492750" y="2654300"/>
          <p14:tracePt t="42013" x="5467350" y="2679700"/>
          <p14:tracePt t="42028" x="5429250" y="2705100"/>
          <p14:tracePt t="42044" x="5403850" y="2724150"/>
          <p14:tracePt t="42061" x="5384800" y="2736850"/>
          <p14:tracePt t="42077" x="5372100" y="2749550"/>
          <p14:tracePt t="42094" x="5353050" y="2768600"/>
          <p14:tracePt t="42111" x="5346700" y="2774950"/>
          <p14:tracePt t="42127" x="5340350" y="2781300"/>
          <p14:tracePt t="42144" x="5340350" y="2787650"/>
          <p14:tracePt t="42182" x="5340350" y="2794000"/>
          <p14:tracePt t="42206" x="5340350" y="2800350"/>
          <p14:tracePt t="42230" x="5340350" y="2806700"/>
          <p14:tracePt t="42246" x="5340350" y="2813050"/>
          <p14:tracePt t="42254" x="5346700" y="2819400"/>
          <p14:tracePt t="42263" x="5359400" y="2832100"/>
          <p14:tracePt t="42277" x="5391150" y="2844800"/>
          <p14:tracePt t="42294" x="5473700" y="2876550"/>
          <p14:tracePt t="42312" x="5524500" y="2882900"/>
          <p14:tracePt t="42328" x="5689600" y="2908300"/>
          <p14:tracePt t="42345" x="5822950" y="2927350"/>
          <p14:tracePt t="42361" x="5924550" y="2933700"/>
          <p14:tracePt t="42377" x="6007100" y="2933700"/>
          <p14:tracePt t="42394" x="6089650" y="2933700"/>
          <p14:tracePt t="42411" x="6096000" y="2921000"/>
          <p14:tracePt t="42428" x="6108700" y="2908300"/>
          <p14:tracePt t="42445" x="6121400" y="2901950"/>
          <p14:tracePt t="42461" x="6127750" y="2870200"/>
          <p14:tracePt t="42477" x="6140450" y="2832100"/>
          <p14:tracePt t="42495" x="6140450" y="2813050"/>
          <p14:tracePt t="42511" x="6146800" y="2794000"/>
          <p14:tracePt t="42528" x="6146800" y="2730500"/>
          <p14:tracePt t="42546" x="6146800" y="2705100"/>
          <p14:tracePt t="42561" x="6127750" y="2660650"/>
          <p14:tracePt t="42578" x="6102350" y="2609850"/>
          <p14:tracePt t="42595" x="6051550" y="2533650"/>
          <p14:tracePt t="42611" x="6013450" y="2495550"/>
          <p14:tracePt t="42629" x="5975350" y="2476500"/>
          <p14:tracePt t="42645" x="5956300" y="2463800"/>
          <p14:tracePt t="42661" x="5930900" y="2451100"/>
          <p14:tracePt t="42678" x="5861050" y="2444750"/>
          <p14:tracePt t="42695" x="5803900" y="2444750"/>
          <p14:tracePt t="42712" x="5778500" y="2444750"/>
          <p14:tracePt t="42728" x="5676900" y="2451100"/>
          <p14:tracePt t="42744" x="5626100" y="2476500"/>
          <p14:tracePt t="42761" x="5530850" y="2501900"/>
          <p14:tracePt t="42778" x="5492750" y="2514600"/>
          <p14:tracePt t="42796" x="5448300" y="2533650"/>
          <p14:tracePt t="42812" x="5429250" y="2546350"/>
          <p14:tracePt t="42828" x="5403850" y="2559050"/>
          <p14:tracePt t="42844" x="5378450" y="2590800"/>
          <p14:tracePt t="42861" x="5359400" y="2609850"/>
          <p14:tracePt t="42878" x="5340350" y="2654300"/>
          <p14:tracePt t="42894" x="5334000" y="2673350"/>
          <p14:tracePt t="42913" x="5327650" y="2692400"/>
          <p14:tracePt t="42929" x="5327650" y="2724150"/>
          <p14:tracePt t="42945" x="5327650" y="2762250"/>
          <p14:tracePt t="42961" x="5327650" y="2781300"/>
          <p14:tracePt t="42978" x="5340350" y="2813050"/>
          <p14:tracePt t="42996" x="5372100" y="2838450"/>
          <p14:tracePt t="43012" x="5435600" y="2870200"/>
          <p14:tracePt t="43029" x="5530850" y="2901950"/>
          <p14:tracePt t="43046" x="5607050" y="2914650"/>
          <p14:tracePt t="43062" x="5810250" y="2965450"/>
          <p14:tracePt t="43079" x="5956300" y="2997200"/>
          <p14:tracePt t="43096" x="6089650" y="3035300"/>
          <p14:tracePt t="43112" x="6134100" y="3041650"/>
          <p14:tracePt t="43129" x="6172200" y="3048000"/>
          <p14:tracePt t="43146" x="6184900" y="3048000"/>
          <p14:tracePt t="43162" x="6184900" y="3035300"/>
          <p14:tracePt t="43180" x="6191250" y="3022600"/>
          <p14:tracePt t="43196" x="6197600" y="2984500"/>
          <p14:tracePt t="43212" x="6197600" y="2959100"/>
          <p14:tracePt t="43228" x="6197600" y="2914650"/>
          <p14:tracePt t="43245" x="6159500" y="2825750"/>
          <p14:tracePt t="43263" x="6134100" y="2762250"/>
          <p14:tracePt t="43279" x="6121400" y="2736850"/>
          <p14:tracePt t="43296" x="6102350" y="2705100"/>
          <p14:tracePt t="43313" x="6089650" y="2692400"/>
          <p14:tracePt t="43329" x="6083300" y="2692400"/>
          <p14:tracePt t="43382" x="6076950" y="2692400"/>
          <p14:tracePt t="43476" x="0" y="0"/>
        </p14:tracePtLst>
        <p14:tracePtLst>
          <p14:tracePt t="46160" x="711200" y="2787650"/>
          <p14:tracePt t="46183" x="711200" y="2781300"/>
          <p14:tracePt t="46207" x="711200" y="2774950"/>
          <p14:tracePt t="46247" x="723900" y="2774950"/>
          <p14:tracePt t="46271" x="736600" y="2768600"/>
          <p14:tracePt t="46287" x="736600" y="2762250"/>
          <p14:tracePt t="46303" x="742950" y="2755900"/>
          <p14:tracePt t="46399" x="749300" y="2755900"/>
          <p14:tracePt t="46455" x="755650" y="2755900"/>
          <p14:tracePt t="46463" x="762000" y="2755900"/>
          <p14:tracePt t="46471" x="768350" y="2755900"/>
          <p14:tracePt t="46487" x="781050" y="2755900"/>
          <p14:tracePt t="46502" x="793750" y="2755900"/>
          <p14:tracePt t="46519" x="800100" y="2755900"/>
          <p14:tracePt t="46535" x="819150" y="2755900"/>
          <p14:tracePt t="46551" x="831850" y="2755900"/>
          <p14:tracePt t="46569" x="838200" y="2755900"/>
          <p14:tracePt t="46569" x="844550" y="2755900"/>
          <p14:tracePt t="46647" x="850900" y="2755900"/>
          <p14:tracePt t="46647" x="850900" y="2762250"/>
          <p14:tracePt t="46663" x="857250" y="2768600"/>
          <p14:tracePt t="46679" x="857250" y="2774950"/>
          <p14:tracePt t="46687" x="863600" y="2781300"/>
          <p14:tracePt t="46751" x="863600" y="2794000"/>
          <p14:tracePt t="46767" x="869950" y="2806700"/>
          <p14:tracePt t="46783" x="869950" y="2813050"/>
          <p14:tracePt t="46815" x="869950" y="2819400"/>
          <p14:tracePt t="46831" x="882650" y="2832100"/>
          <p14:tracePt t="46847" x="895350" y="2844800"/>
          <p14:tracePt t="46855" x="908050" y="2851150"/>
          <p14:tracePt t="46869" x="914400" y="2863850"/>
          <p14:tracePt t="46871" x="914400" y="2876550"/>
          <p14:tracePt t="46887" x="920750" y="2889250"/>
          <p14:tracePt t="46903" x="927100" y="2901950"/>
          <p14:tracePt t="46967" x="933450" y="2901950"/>
          <p14:tracePt t="47055" x="933450" y="2895600"/>
          <p14:tracePt t="47103" x="939800" y="2895600"/>
          <p14:tracePt t="47127" x="946150" y="2889250"/>
          <p14:tracePt t="47175" x="946150" y="2882900"/>
          <p14:tracePt t="47199" x="952500" y="2870200"/>
          <p14:tracePt t="47215" x="958850" y="2863850"/>
          <p14:tracePt t="47279" x="965200" y="2857500"/>
          <p14:tracePt t="47311" x="965200" y="2851150"/>
          <p14:tracePt t="47319" x="971550" y="2851150"/>
          <p14:tracePt t="47335" x="977900" y="2851150"/>
          <p14:tracePt t="47343" x="984250" y="2851150"/>
          <p14:tracePt t="47351" x="990600" y="2844800"/>
          <p14:tracePt t="47359" x="1028700" y="2838450"/>
          <p14:tracePt t="47371" x="1060450" y="2832100"/>
          <p14:tracePt t="47386" x="1092200" y="2819400"/>
          <p14:tracePt t="47403" x="1117600" y="2806700"/>
          <p14:tracePt t="47421" x="1149350" y="2794000"/>
          <p14:tracePt t="47438" x="1155700" y="2794000"/>
          <p14:tracePt t="47479" x="1162050" y="2787650"/>
          <p14:tracePt t="47503" x="1168400" y="2787650"/>
          <p14:tracePt t="47511" x="1174750" y="2787650"/>
          <p14:tracePt t="47519" x="1181100" y="2787650"/>
          <p14:tracePt t="47535" x="1187450" y="2787650"/>
          <p14:tracePt t="47615" x="1193800" y="2787650"/>
          <p14:tracePt t="47647" x="1200150" y="2781300"/>
          <p14:tracePt t="47879" x="1200150" y="2787650"/>
          <p14:tracePt t="47975" x="1200150" y="2794000"/>
          <p14:tracePt t="48007" x="1200150" y="2800350"/>
          <p14:tracePt t="48015" x="1200150" y="2806700"/>
          <p14:tracePt t="48295" x="1200150" y="2813050"/>
          <p14:tracePt t="48303" x="1200150" y="2819400"/>
          <p14:tracePt t="48327" x="1200150" y="2825750"/>
          <p14:tracePt t="48447" x="1193800" y="2825750"/>
          <p14:tracePt t="48479" x="1193800" y="2832100"/>
          <p14:tracePt t="48503" x="1187450" y="2832100"/>
          <p14:tracePt t="48511" x="1187450" y="2838450"/>
          <p14:tracePt t="48527" x="1181100" y="2844800"/>
          <p14:tracePt t="48551" x="1174750" y="2844800"/>
          <p14:tracePt t="48631" x="1174750" y="2838450"/>
          <p14:tracePt t="48639" x="1174750" y="2832100"/>
          <p14:tracePt t="48655" x="1187450" y="2813050"/>
          <p14:tracePt t="48671" x="1193800" y="2794000"/>
          <p14:tracePt t="48681" x="1200150" y="2787650"/>
          <p14:tracePt t="48695" x="1219200" y="2768600"/>
          <p14:tracePt t="48727" x="1225550" y="2755900"/>
          <p14:tracePt t="48735" x="1225550" y="2749550"/>
          <p14:tracePt t="48743" x="1244600" y="2736850"/>
          <p14:tracePt t="48759" x="1244600" y="2730500"/>
          <p14:tracePt t="48775" x="1250950" y="2717800"/>
          <p14:tracePt t="48871" x="1257300" y="2711450"/>
          <p14:tracePt t="48903" x="1263650" y="2711450"/>
          <p14:tracePt t="48935" x="1270000" y="2711450"/>
          <p14:tracePt t="48943" x="1276350" y="2711450"/>
          <p14:tracePt t="48951" x="1282700" y="2711450"/>
          <p14:tracePt t="48967" x="1289050" y="2711450"/>
          <p14:tracePt t="48975" x="1295400" y="2717800"/>
          <p14:tracePt t="48982" x="1301750" y="2717800"/>
          <p14:tracePt t="48989" x="1308100" y="2717800"/>
          <p14:tracePt t="49006" x="1314450" y="2717800"/>
          <p14:tracePt t="49087" x="1320800" y="2724150"/>
          <p14:tracePt t="49151" x="1320800" y="2730500"/>
          <p14:tracePt t="49151" x="1327150" y="2736850"/>
          <p14:tracePt t="49167" x="1327150" y="2743200"/>
          <p14:tracePt t="49311" x="1333500" y="2743200"/>
          <p14:tracePt t="49335" x="1339850" y="2743200"/>
          <p14:tracePt t="49359" x="1346200" y="2743200"/>
          <p14:tracePt t="49367" x="1352550" y="2743200"/>
          <p14:tracePt t="49399" x="1358900" y="2743200"/>
          <p14:tracePt t="49415" x="1365250" y="2743200"/>
          <p14:tracePt t="49423" x="1409700" y="2755900"/>
          <p14:tracePt t="49424" x="1422400" y="2762250"/>
          <p14:tracePt t="49441" x="1428750" y="2762250"/>
          <p14:tracePt t="49607" x="1435100" y="2762250"/>
          <p14:tracePt t="49615" x="1441450" y="2768600"/>
          <p14:tracePt t="49616" x="1454150" y="2774950"/>
          <p14:tracePt t="49624" x="1473200" y="2781300"/>
          <p14:tracePt t="49641" x="1530350" y="2794000"/>
          <p14:tracePt t="49657" x="1568450" y="2800350"/>
          <p14:tracePt t="49807" x="1574800" y="2800350"/>
          <p14:tracePt t="49831" x="1581150" y="2800350"/>
          <p14:tracePt t="49839" x="1600200" y="2800350"/>
          <p14:tracePt t="49855" x="1625600" y="2800350"/>
          <p14:tracePt t="49863" x="1676400" y="2800350"/>
          <p14:tracePt t="49879" x="1752600" y="2819400"/>
          <p14:tracePt t="49891" x="1873250" y="2825750"/>
          <p14:tracePt t="49907" x="1917700" y="2832100"/>
          <p14:tracePt t="49924" x="1968500" y="2832100"/>
          <p14:tracePt t="50239" x="1974850" y="2832100"/>
          <p14:tracePt t="50242" x="1987550" y="2832100"/>
          <p14:tracePt t="50258" x="2000250" y="2832100"/>
          <p14:tracePt t="50259" x="2070100" y="2819400"/>
          <p14:tracePt t="50275" x="2171700" y="2813050"/>
          <p14:tracePt t="50292" x="2317750" y="2787650"/>
          <p14:tracePt t="50308" x="2609850" y="2768600"/>
          <p14:tracePt t="50325" x="3454400" y="2673350"/>
          <p14:tracePt t="50341" x="3638550" y="2647950"/>
          <p14:tracePt t="50358" x="3727450" y="2628900"/>
          <p14:tracePt t="50375" x="3733800" y="2616200"/>
          <p14:tracePt t="50391" x="3740150" y="2616200"/>
          <p14:tracePt t="50409" x="3746500" y="2603500"/>
          <p14:tracePt t="50447" x="3759200" y="2603500"/>
          <p14:tracePt t="50458" x="3759200" y="2590800"/>
          <p14:tracePt t="50791" x="3752850" y="2590800"/>
          <p14:tracePt t="50791" x="3752850" y="2597150"/>
          <p14:tracePt t="50801" x="3746500" y="2603500"/>
          <p14:tracePt t="50815" x="3740150" y="2603500"/>
          <p14:tracePt t="50831" x="3721100" y="2609850"/>
          <p14:tracePt t="50855" x="3714750" y="2609850"/>
          <p14:tracePt t="50863" x="3695700" y="2609850"/>
          <p14:tracePt t="50878" x="3676650" y="2616200"/>
          <p14:tracePt t="50893" x="3644900" y="2616200"/>
          <p14:tracePt t="50909" x="3594100" y="2616200"/>
          <p14:tracePt t="50926" x="3524250" y="2603500"/>
          <p14:tracePt t="50943" x="3492500" y="2597150"/>
          <p14:tracePt t="50960" x="3473450" y="2590800"/>
          <p14:tracePt t="50977" x="3429000" y="2578100"/>
          <p14:tracePt t="50993" x="3416300" y="2578100"/>
          <p14:tracePt t="51039" x="3409950" y="2578100"/>
          <p14:tracePt t="51051" x="3397250" y="2578100"/>
          <p14:tracePt t="51071" x="3397250" y="2571750"/>
          <p14:tracePt t="51079" x="3378200" y="2571750"/>
          <p14:tracePt t="51087" x="3371850" y="2571750"/>
          <p14:tracePt t="51095" x="3352800" y="2571750"/>
          <p14:tracePt t="51111" x="3340100" y="2565400"/>
          <p14:tracePt t="51143" x="3308350" y="2559050"/>
          <p14:tracePt t="51146" x="3282950" y="2559050"/>
          <p14:tracePt t="51160" x="3270250" y="2559050"/>
          <p14:tracePt t="51177" x="3257550" y="2565400"/>
          <p14:tracePt t="51193" x="3219450" y="2603500"/>
          <p14:tracePt t="51210" x="3200400" y="2622550"/>
          <p14:tracePt t="51226" x="3181350" y="2647950"/>
          <p14:tracePt t="51243" x="3155950" y="2686050"/>
          <p14:tracePt t="51260" x="3124200" y="2724150"/>
          <p14:tracePt t="51277" x="3117850" y="2743200"/>
          <p14:tracePt t="51293" x="3111500" y="2774950"/>
          <p14:tracePt t="51310" x="3098800" y="2813050"/>
          <p14:tracePt t="51327" x="3098800" y="2844800"/>
          <p14:tracePt t="51343" x="3098800" y="2851150"/>
          <p14:tracePt t="51360" x="3098800" y="2857500"/>
          <p14:tracePt t="51377" x="3105150" y="2857500"/>
          <p14:tracePt t="51393" x="3124200" y="2851150"/>
          <p14:tracePt t="51410" x="3143250" y="2844800"/>
          <p14:tracePt t="51427" x="3194050" y="2825750"/>
          <p14:tracePt t="51443" x="3244850" y="2794000"/>
          <p14:tracePt t="51460" x="3333750" y="2755900"/>
          <p14:tracePt t="51477" x="3429000" y="2711450"/>
          <p14:tracePt t="51494" x="3473450" y="2679700"/>
          <p14:tracePt t="51510" x="3536950" y="2628900"/>
          <p14:tracePt t="51528" x="3606800" y="2501900"/>
          <p14:tracePt t="51543" x="3613150" y="2470150"/>
          <p14:tracePt t="51560" x="3613150" y="2432050"/>
          <p14:tracePt t="51579" x="3613150" y="2406650"/>
          <p14:tracePt t="51594" x="3600450" y="2374900"/>
          <p14:tracePt t="51611" x="3581400" y="2343150"/>
          <p14:tracePt t="51627" x="3568700" y="2330450"/>
          <p14:tracePt t="51643" x="3543300" y="2311400"/>
          <p14:tracePt t="51660" x="3505200" y="2286000"/>
          <p14:tracePt t="51678" x="3441700" y="2266950"/>
          <p14:tracePt t="51694" x="3340100" y="2228850"/>
          <p14:tracePt t="51711" x="3200400" y="2184400"/>
          <p14:tracePt t="51728" x="2844800" y="2089150"/>
          <p14:tracePt t="51744" x="2787650" y="2082800"/>
          <p14:tracePt t="51760" x="2762250" y="2082800"/>
          <p14:tracePt t="51777" x="2743200" y="2082800"/>
          <p14:tracePt t="51796" x="2717800" y="2082800"/>
          <p14:tracePt t="51811" x="2660650" y="2095500"/>
          <p14:tracePt t="51827" x="2628900" y="2127250"/>
          <p14:tracePt t="51843" x="2609850" y="2152650"/>
          <p14:tracePt t="51860" x="2578100" y="2197100"/>
          <p14:tracePt t="51877" x="2533650" y="2260600"/>
          <p14:tracePt t="51894" x="2482850" y="2374900"/>
          <p14:tracePt t="51911" x="2457450" y="2425700"/>
          <p14:tracePt t="51928" x="2349500" y="2647950"/>
          <p14:tracePt t="51944" x="2336800" y="2717800"/>
          <p14:tracePt t="51962" x="2324100" y="2755900"/>
          <p14:tracePt t="51977" x="2324100" y="2781300"/>
          <p14:tracePt t="51996" x="2324100" y="2787650"/>
          <p14:tracePt t="52127" x="2336800" y="2768600"/>
          <p14:tracePt t="52136" x="2343150" y="2755900"/>
          <p14:tracePt t="52145" x="2343150" y="2730500"/>
          <p14:tracePt t="52145" x="2355850" y="2686050"/>
          <p14:tracePt t="52162" x="2355850" y="2660650"/>
          <p14:tracePt t="52178" x="2362200" y="2635250"/>
          <p14:tracePt t="52195" x="2362200" y="2546350"/>
          <p14:tracePt t="52211" x="2330450" y="2482850"/>
          <p14:tracePt t="52228" x="2298700" y="2400300"/>
          <p14:tracePt t="52245" x="2279650" y="2349500"/>
          <p14:tracePt t="52262" x="2254250" y="2292350"/>
          <p14:tracePt t="52278" x="2209800" y="2222500"/>
          <p14:tracePt t="52295" x="2178050" y="2184400"/>
          <p14:tracePt t="52311" x="2171700" y="2178050"/>
          <p14:tracePt t="52328" x="2139950" y="2152650"/>
          <p14:tracePt t="52344" x="2114550" y="2146300"/>
          <p14:tracePt t="52361" x="2044700" y="2127250"/>
          <p14:tracePt t="52378" x="1949450" y="2114550"/>
          <p14:tracePt t="52395" x="1733550" y="2082800"/>
          <p14:tracePt t="52412" x="1549400" y="2076450"/>
          <p14:tracePt t="52429" x="1384300" y="2070100"/>
          <p14:tracePt t="52444" x="1079500" y="2038350"/>
          <p14:tracePt t="52463" x="1016000" y="2038350"/>
          <p14:tracePt t="52478" x="863600" y="2044700"/>
          <p14:tracePt t="52496" x="831850" y="2051050"/>
          <p14:tracePt t="52512" x="819150" y="2051050"/>
          <p14:tracePt t="52529" x="793750" y="2070100"/>
          <p14:tracePt t="52545" x="768350" y="2089150"/>
          <p14:tracePt t="52562" x="723900" y="2120900"/>
          <p14:tracePt t="52578" x="698500" y="2146300"/>
          <p14:tracePt t="52595" x="660400" y="2171700"/>
          <p14:tracePt t="52611" x="628650" y="2209800"/>
          <p14:tracePt t="52629" x="603250" y="2222500"/>
          <p14:tracePt t="52645" x="539750" y="2286000"/>
          <p14:tracePt t="52662" x="514350" y="2324100"/>
          <p14:tracePt t="52679" x="482600" y="2355850"/>
          <p14:tracePt t="52695" x="457200" y="2393950"/>
          <p14:tracePt t="52712" x="450850" y="2406650"/>
          <p14:tracePt t="52728" x="425450" y="2495550"/>
          <p14:tracePt t="52745" x="412750" y="2533650"/>
          <p14:tracePt t="52762" x="412750" y="2559050"/>
          <p14:tracePt t="52778" x="412750" y="2597150"/>
          <p14:tracePt t="52796" x="412750" y="2635250"/>
          <p14:tracePt t="52813" x="419100" y="2679700"/>
          <p14:tracePt t="52831" x="482600" y="2787650"/>
          <p14:tracePt t="52847" x="565150" y="2882900"/>
          <p14:tracePt t="52864" x="609600" y="2927350"/>
          <p14:tracePt t="52880" x="641350" y="2952750"/>
          <p14:tracePt t="52897" x="711200" y="2990850"/>
          <p14:tracePt t="52914" x="749300" y="3003550"/>
          <p14:tracePt t="52931" x="1016000" y="3086100"/>
          <p14:tracePt t="52946" x="1149350" y="3111500"/>
          <p14:tracePt t="52965" x="1308100" y="3117850"/>
          <p14:tracePt t="52981" x="1454150" y="3105150"/>
          <p14:tracePt t="52997" x="1625600" y="3092450"/>
          <p14:tracePt t="53013" x="1790700" y="3048000"/>
          <p14:tracePt t="53030" x="2012950" y="2978150"/>
          <p14:tracePt t="53047" x="2127250" y="2933700"/>
          <p14:tracePt t="53064" x="2241550" y="2876550"/>
          <p14:tracePt t="53080" x="2279650" y="2844800"/>
          <p14:tracePt t="53097" x="2330450" y="2787650"/>
          <p14:tracePt t="53114" x="2362200" y="2736850"/>
          <p14:tracePt t="53130" x="2400300" y="2635250"/>
          <p14:tracePt t="53147" x="2406650" y="2584450"/>
          <p14:tracePt t="53163" x="2406650" y="2540000"/>
          <p14:tracePt t="53180" x="2406650" y="2432050"/>
          <p14:tracePt t="53197" x="2406650" y="2393950"/>
          <p14:tracePt t="53215" x="2400300" y="2336800"/>
          <p14:tracePt t="53231" x="2381250" y="2254250"/>
          <p14:tracePt t="53248" x="2343150" y="2178050"/>
          <p14:tracePt t="53264" x="2298700" y="2101850"/>
          <p14:tracePt t="53280" x="2216150" y="1981200"/>
          <p14:tracePt t="53297" x="2165350" y="1943100"/>
          <p14:tracePt t="53314" x="2152650" y="1930400"/>
          <p14:tracePt t="53331" x="2076450" y="1885950"/>
          <p14:tracePt t="53347" x="2057400" y="1879600"/>
          <p14:tracePt t="53364" x="2000250" y="1873250"/>
          <p14:tracePt t="53381" x="1803400" y="1873250"/>
          <p14:tracePt t="53397" x="1638300" y="1873250"/>
          <p14:tracePt t="53415" x="1466850" y="1873250"/>
          <p14:tracePt t="53431" x="1244600" y="1892300"/>
          <p14:tracePt t="53448" x="1092200" y="1911350"/>
          <p14:tracePt t="53465" x="977900" y="1936750"/>
          <p14:tracePt t="53481" x="857250" y="1974850"/>
          <p14:tracePt t="53498" x="806450" y="2012950"/>
          <p14:tracePt t="53514" x="793750" y="2025650"/>
          <p14:tracePt t="53531" x="730250" y="2089150"/>
          <p14:tracePt t="53547" x="704850" y="2127250"/>
          <p14:tracePt t="53564" x="666750" y="2190750"/>
          <p14:tracePt t="53581" x="641350" y="2228850"/>
          <p14:tracePt t="53599" x="622300" y="2273300"/>
          <p14:tracePt t="53615" x="603250" y="2330450"/>
          <p14:tracePt t="53632" x="596900" y="2368550"/>
          <p14:tracePt t="53632" x="596900" y="2393950"/>
          <p14:tracePt t="53648" x="590550" y="2476500"/>
          <p14:tracePt t="53665" x="584200" y="2527300"/>
          <p14:tracePt t="53681" x="584200" y="2559050"/>
          <p14:tracePt t="53698" x="584200" y="2597150"/>
          <p14:tracePt t="53715" x="584200" y="2628900"/>
          <p14:tracePt t="53732" x="584200" y="2647950"/>
          <p14:tracePt t="53748" x="603250" y="2724150"/>
          <p14:tracePt t="53764" x="635000" y="2774950"/>
          <p14:tracePt t="53781" x="660400" y="2819400"/>
          <p14:tracePt t="53798" x="692150" y="2863850"/>
          <p14:tracePt t="53815" x="723900" y="2895600"/>
          <p14:tracePt t="53832" x="742950" y="2914650"/>
          <p14:tracePt t="53848" x="793750" y="2940050"/>
          <p14:tracePt t="53866" x="939800" y="3009900"/>
          <p14:tracePt t="53884" x="1117600" y="3054350"/>
          <p14:tracePt t="53898" x="1358900" y="3124200"/>
          <p14:tracePt t="53915" x="1727200" y="3200400"/>
          <p14:tracePt t="53932" x="1898650" y="3219450"/>
          <p14:tracePt t="53949" x="2012950" y="3225800"/>
          <p14:tracePt t="53965" x="2076450" y="3225800"/>
          <p14:tracePt t="53982" x="2133600" y="3219450"/>
          <p14:tracePt t="54000" x="2171700" y="3206750"/>
          <p14:tracePt t="54000" x="2222500" y="3168650"/>
          <p14:tracePt t="54015" x="2286000" y="3117850"/>
          <p14:tracePt t="54032" x="2406650" y="2984500"/>
          <p14:tracePt t="54049" x="2457450" y="2921000"/>
          <p14:tracePt t="54065" x="2495550" y="2851150"/>
          <p14:tracePt t="54082" x="2508250" y="2825750"/>
          <p14:tracePt t="54099" x="2546350" y="2768600"/>
          <p14:tracePt t="54116" x="2578100" y="2711450"/>
          <p14:tracePt t="54132" x="2584450" y="2673350"/>
          <p14:tracePt t="54149" x="2590800" y="2641600"/>
          <p14:tracePt t="54166" x="2597150" y="2597150"/>
          <p14:tracePt t="54182" x="2597150" y="2533650"/>
          <p14:tracePt t="54200" x="2597150" y="2520950"/>
          <p14:tracePt t="54215" x="2590800" y="2495550"/>
          <p14:tracePt t="54232" x="2584450" y="2476500"/>
          <p14:tracePt t="54249" x="2559050" y="2451100"/>
          <p14:tracePt t="54265" x="2520950" y="2419350"/>
          <p14:tracePt t="54282" x="2444750" y="2368550"/>
          <p14:tracePt t="54299" x="2235200" y="2266950"/>
          <p14:tracePt t="54317" x="2057400" y="2209800"/>
          <p14:tracePt t="54332" x="1924050" y="2165350"/>
          <p14:tracePt t="54349" x="1739900" y="2133600"/>
          <p14:tracePt t="54367" x="1549400" y="2114550"/>
          <p14:tracePt t="54383" x="1384300" y="2108200"/>
          <p14:tracePt t="54400" x="1282700" y="2120900"/>
          <p14:tracePt t="54416" x="1250950" y="2133600"/>
          <p14:tracePt t="54433" x="1219200" y="2159000"/>
          <p14:tracePt t="54449" x="1155700" y="2171700"/>
          <p14:tracePt t="54466" x="1098550" y="2190750"/>
          <p14:tracePt t="54482" x="1047750" y="2209800"/>
          <p14:tracePt t="54500" x="927100" y="2260600"/>
          <p14:tracePt t="54516" x="889000" y="2292350"/>
          <p14:tracePt t="54532" x="863600" y="2317750"/>
          <p14:tracePt t="54549" x="825500" y="2349500"/>
          <p14:tracePt t="54567" x="774700" y="2393950"/>
          <p14:tracePt t="54583" x="730250" y="2444750"/>
          <p14:tracePt t="54601" x="711200" y="2482850"/>
          <p14:tracePt t="54616" x="698500" y="2527300"/>
          <p14:tracePt t="54633" x="685800" y="2565400"/>
          <p14:tracePt t="54650" x="685800" y="2628900"/>
          <p14:tracePt t="54667" x="685800" y="2647950"/>
          <p14:tracePt t="54683" x="679450" y="2679700"/>
          <p14:tracePt t="54701" x="679450" y="2686050"/>
          <p14:tracePt t="54716" x="679450" y="2724150"/>
          <p14:tracePt t="54733" x="673100" y="2743200"/>
          <p14:tracePt t="54750" x="673100" y="2762250"/>
          <p14:tracePt t="54766" x="673100" y="2781300"/>
          <p14:tracePt t="54783" x="673100" y="2819400"/>
          <p14:tracePt t="54800" x="673100" y="2857500"/>
          <p14:tracePt t="54816" x="685800" y="2876550"/>
          <p14:tracePt t="54834" x="698500" y="2895600"/>
          <p14:tracePt t="54850" x="711200" y="2901950"/>
          <p14:tracePt t="54866" x="736600" y="2908300"/>
          <p14:tracePt t="54883" x="762000" y="2914650"/>
          <p14:tracePt t="54900" x="787400" y="2927350"/>
          <p14:tracePt t="54917" x="838200" y="2946400"/>
          <p14:tracePt t="54934" x="1136650" y="3022600"/>
          <p14:tracePt t="54950" x="1352550" y="3035300"/>
          <p14:tracePt t="54967" x="1625600" y="3054350"/>
          <p14:tracePt t="54984" x="1803400" y="3067050"/>
          <p14:tracePt t="55000" x="1936750" y="3054350"/>
          <p14:tracePt t="55018" x="2025650" y="3028950"/>
          <p14:tracePt t="55033" x="2133600" y="2952750"/>
          <p14:tracePt t="55050" x="2178050" y="2908300"/>
          <p14:tracePt t="55067" x="2216150" y="2844800"/>
          <p14:tracePt t="55084" x="2241550" y="2806700"/>
          <p14:tracePt t="55100" x="2260600" y="2768600"/>
          <p14:tracePt t="55117" x="2260600" y="2692400"/>
          <p14:tracePt t="55135" x="2247900" y="2641600"/>
          <p14:tracePt t="55150" x="2216150" y="2552700"/>
          <p14:tracePt t="55168" x="2197100" y="2514600"/>
          <p14:tracePt t="55184" x="2165350" y="2489200"/>
          <p14:tracePt t="55201" x="2127250" y="2451100"/>
          <p14:tracePt t="55217" x="2082800" y="2425700"/>
          <p14:tracePt t="55234" x="2025650" y="2400300"/>
          <p14:tracePt t="55250" x="1962150" y="2355850"/>
          <p14:tracePt t="55267" x="1866900" y="2298700"/>
          <p14:tracePt t="55284" x="1778000" y="2260600"/>
          <p14:tracePt t="55301" x="1631950" y="2203450"/>
          <p14:tracePt t="55317" x="1511300" y="2178050"/>
          <p14:tracePt t="55336" x="1473200" y="2178050"/>
          <p14:tracePt t="55351" x="1409700" y="2171700"/>
          <p14:tracePt t="55367" x="1308100" y="2190750"/>
          <p14:tracePt t="55384" x="1212850" y="2222500"/>
          <p14:tracePt t="55401" x="1130300" y="2241550"/>
          <p14:tracePt t="55417" x="1035050" y="2305050"/>
          <p14:tracePt t="55435" x="996950" y="2343150"/>
          <p14:tracePt t="55451" x="971550" y="2381250"/>
          <p14:tracePt t="55468" x="946150" y="2419350"/>
          <p14:tracePt t="55484" x="908050" y="2482850"/>
          <p14:tracePt t="55501" x="882650" y="2527300"/>
          <p14:tracePt t="55518" x="857250" y="2571750"/>
          <p14:tracePt t="55534" x="831850" y="2616200"/>
          <p14:tracePt t="55551" x="793750" y="2660650"/>
          <p14:tracePt t="55568" x="768350" y="2698750"/>
          <p14:tracePt t="55585" x="768350" y="2717800"/>
          <p14:tracePt t="55601" x="762000" y="2743200"/>
          <p14:tracePt t="55618" x="755650" y="2762250"/>
          <p14:tracePt t="55635" x="755650" y="2781300"/>
          <p14:tracePt t="55651" x="755650" y="2800350"/>
          <p14:tracePt t="55668" x="755650" y="2813050"/>
          <p14:tracePt t="55685" x="768350" y="2857500"/>
          <p14:tracePt t="55701" x="774700" y="2876550"/>
          <p14:tracePt t="55718" x="806450" y="2921000"/>
          <p14:tracePt t="55735" x="831850" y="2946400"/>
          <p14:tracePt t="55752" x="857250" y="2959100"/>
          <p14:tracePt t="55792" x="869950" y="2959100"/>
          <p14:tracePt t="55799" x="882650" y="2959100"/>
          <p14:tracePt t="55808" x="920750" y="2946400"/>
          <p14:tracePt t="55823" x="1085850" y="2921000"/>
          <p14:tracePt t="55839" x="1238250" y="2927350"/>
          <p14:tracePt t="55852" x="1416050" y="2940050"/>
          <p14:tracePt t="55868" x="1587500" y="2952750"/>
          <p14:tracePt t="55887" x="1739900" y="2952750"/>
          <p14:tracePt t="55901" x="1841500" y="2927350"/>
          <p14:tracePt t="55918" x="1949450" y="2901950"/>
          <p14:tracePt t="55937" x="1974850" y="2901950"/>
          <p14:tracePt t="55952" x="1987550" y="2895600"/>
          <p14:tracePt t="55969" x="2006600" y="2882900"/>
          <p14:tracePt t="55985" x="2032000" y="2844800"/>
          <p14:tracePt t="56001" x="2057400" y="2768600"/>
          <p14:tracePt t="56018" x="2070100" y="2698750"/>
          <p14:tracePt t="56035" x="2089150" y="2590800"/>
          <p14:tracePt t="56053" x="2089150" y="2546350"/>
          <p14:tracePt t="56069" x="2082800" y="2514600"/>
          <p14:tracePt t="56085" x="2076450" y="2495550"/>
          <p14:tracePt t="56102" x="2070100" y="2482850"/>
          <p14:tracePt t="56119" x="1993900" y="2374900"/>
          <p14:tracePt t="56119" x="1974850" y="2336800"/>
          <p14:tracePt t="56135" x="1917700" y="2273300"/>
          <p14:tracePt t="56152" x="1885950" y="2222500"/>
          <p14:tracePt t="56169" x="1854200" y="2197100"/>
          <p14:tracePt t="56186" x="1828800" y="2184400"/>
          <p14:tracePt t="56202" x="1778000" y="2159000"/>
          <p14:tracePt t="56219" x="1746250" y="2159000"/>
          <p14:tracePt t="56236" x="1701800" y="2152650"/>
          <p14:tracePt t="56252" x="1625600" y="2139950"/>
          <p14:tracePt t="56269" x="1517650" y="2139950"/>
          <p14:tracePt t="56285" x="1403350" y="2152650"/>
          <p14:tracePt t="56303" x="1085850" y="2209800"/>
          <p14:tracePt t="56320" x="1028700" y="2222500"/>
          <p14:tracePt t="56335" x="863600" y="2273300"/>
          <p14:tracePt t="56353" x="812800" y="2292350"/>
          <p14:tracePt t="56369" x="787400" y="2305050"/>
          <p14:tracePt t="56385" x="742950" y="2343150"/>
          <p14:tracePt t="56403" x="730250" y="2355850"/>
          <p14:tracePt t="56419" x="704850" y="2393950"/>
          <p14:tracePt t="56436" x="704850" y="2406650"/>
          <p14:tracePt t="56453" x="685800" y="2444750"/>
          <p14:tracePt t="56470" x="673100" y="2476500"/>
          <p14:tracePt t="56486" x="654050" y="2508250"/>
          <p14:tracePt t="56503" x="635000" y="2609850"/>
          <p14:tracePt t="56520" x="622300" y="2660650"/>
          <p14:tracePt t="56537" x="622300" y="2692400"/>
          <p14:tracePt t="56553" x="622300" y="2730500"/>
          <p14:tracePt t="56569" x="622300" y="2762250"/>
          <p14:tracePt t="56586" x="622300" y="2794000"/>
          <p14:tracePt t="56603" x="622300" y="2813050"/>
          <p14:tracePt t="56619" x="622300" y="2863850"/>
          <p14:tracePt t="56636" x="628650" y="2882900"/>
          <p14:tracePt t="56671" x="635000" y="2889250"/>
          <p14:tracePt t="56672" x="647700" y="2889250"/>
          <p14:tracePt t="56704" x="660400" y="2889250"/>
          <p14:tracePt t="56704" x="698500" y="2889250"/>
          <p14:tracePt t="56736" x="742950" y="2889250"/>
          <p14:tracePt t="56744" x="869950" y="2908300"/>
          <p14:tracePt t="56755" x="1047750" y="2965450"/>
          <p14:tracePt t="56769" x="1308100" y="3035300"/>
          <p14:tracePt t="56786" x="1549400" y="3098800"/>
          <p14:tracePt t="56803" x="1854200" y="3181350"/>
          <p14:tracePt t="56820" x="1930400" y="3200400"/>
          <p14:tracePt t="56836" x="1949450" y="3200400"/>
          <p14:tracePt t="56872" x="1955800" y="3187700"/>
          <p14:tracePt t="56872" x="1962150" y="3181350"/>
          <p14:tracePt t="56888" x="1981200" y="3175000"/>
          <p14:tracePt t="56903" x="2019300" y="3155950"/>
          <p14:tracePt t="56920" x="2038350" y="3143250"/>
          <p14:tracePt t="56937" x="2070100" y="3111500"/>
          <p14:tracePt t="56954" x="2095500" y="3073400"/>
          <p14:tracePt t="56970" x="2114550" y="3054350"/>
          <p14:tracePt t="56987" x="2114550" y="3048000"/>
          <p14:tracePt t="57004" x="2127250" y="3041650"/>
          <p14:tracePt t="57020" x="2146300" y="3028950"/>
          <p14:tracePt t="57037" x="2165350" y="3016250"/>
          <p14:tracePt t="57054" x="2165350" y="3003550"/>
          <p14:tracePt t="57071" x="2178050" y="2990850"/>
          <p14:tracePt t="57088" x="2184400" y="2984500"/>
          <p14:tracePt t="57103" x="2190750" y="2978150"/>
          <p14:tracePt t="57164" x="0" y="0"/>
        </p14:tracePtLst>
        <p14:tracePtLst>
          <p14:tracePt t="68592" x="2298700" y="2889250"/>
          <p14:tracePt t="68903" x="2311400" y="2882900"/>
          <p14:tracePt t="68911" x="2330450" y="2857500"/>
          <p14:tracePt t="68919" x="2355850" y="2819400"/>
          <p14:tracePt t="68924" x="2400300" y="2724150"/>
          <p14:tracePt t="68943" x="2432050" y="2628900"/>
          <p14:tracePt t="68959" x="2451100" y="2578100"/>
          <p14:tracePt t="68974" x="2457450" y="2559050"/>
          <p14:tracePt t="68990" x="2457450" y="2546350"/>
          <p14:tracePt t="69007" x="2457450" y="2527300"/>
          <p14:tracePt t="69024" x="2451100" y="2514600"/>
          <p14:tracePt t="69040" x="2444750" y="2501900"/>
          <p14:tracePt t="69056" x="2432050" y="2501900"/>
          <p14:tracePt t="69073" x="2425700" y="2501900"/>
          <p14:tracePt t="69091" x="2413000" y="2501900"/>
          <p14:tracePt t="69108" x="2400300" y="2501900"/>
          <p14:tracePt t="69123" x="2374900" y="2489200"/>
          <p14:tracePt t="69141" x="2343150" y="2476500"/>
          <p14:tracePt t="69157" x="2311400" y="2470150"/>
          <p14:tracePt t="69173" x="2286000" y="2463800"/>
          <p14:tracePt t="69190" x="2247900" y="2451100"/>
          <p14:tracePt t="69207" x="2222500" y="2444750"/>
          <p14:tracePt t="69224" x="2203450" y="2444750"/>
          <p14:tracePt t="69240" x="2159000" y="2438400"/>
          <p14:tracePt t="69257" x="2019300" y="2425700"/>
          <p14:tracePt t="69274" x="1924050" y="2413000"/>
          <p14:tracePt t="69290" x="1847850" y="2413000"/>
          <p14:tracePt t="69307" x="1790700" y="2400300"/>
          <p14:tracePt t="69324" x="1739900" y="2393950"/>
          <p14:tracePt t="69341" x="1657350" y="2374900"/>
          <p14:tracePt t="69357" x="1587500" y="2362200"/>
          <p14:tracePt t="69374" x="1504950" y="2349500"/>
          <p14:tracePt t="69390" x="1358900" y="2349500"/>
          <p14:tracePt t="69408" x="1263650" y="2343150"/>
          <p14:tracePt t="69427" x="1168400" y="2343150"/>
          <p14:tracePt t="69440" x="1066800" y="2336800"/>
          <p14:tracePt t="69457" x="965200" y="2324100"/>
          <p14:tracePt t="69474" x="895350" y="2324100"/>
          <p14:tracePt t="69490" x="787400" y="2336800"/>
          <p14:tracePt t="69507" x="704850" y="2349500"/>
          <p14:tracePt t="69524" x="654050" y="2362200"/>
          <p14:tracePt t="69540" x="615950" y="2374900"/>
          <p14:tracePt t="69557" x="584200" y="2406650"/>
          <p14:tracePt t="69574" x="571500" y="2419350"/>
          <p14:tracePt t="69591" x="514350" y="2527300"/>
          <p14:tracePt t="69608" x="501650" y="2565400"/>
          <p14:tracePt t="69624" x="488950" y="2603500"/>
          <p14:tracePt t="69642" x="476250" y="2635250"/>
          <p14:tracePt t="69658" x="469900" y="2660650"/>
          <p14:tracePt t="69674" x="463550" y="2705100"/>
          <p14:tracePt t="69691" x="457200" y="2736850"/>
          <p14:tracePt t="69708" x="457200" y="2794000"/>
          <p14:tracePt t="69724" x="450850" y="2870200"/>
          <p14:tracePt t="69741" x="450850" y="2927350"/>
          <p14:tracePt t="69758" x="469900" y="3060700"/>
          <p14:tracePt t="69775" x="533400" y="3194050"/>
          <p14:tracePt t="69791" x="679450" y="3352800"/>
          <p14:tracePt t="69808" x="723900" y="3390900"/>
          <p14:tracePt t="69826" x="762000" y="3403600"/>
          <p14:tracePt t="69841" x="800100" y="3409950"/>
          <p14:tracePt t="69858" x="857250" y="3416300"/>
          <p14:tracePt t="69875" x="1073150" y="3422650"/>
          <p14:tracePt t="69892" x="1327150" y="3422650"/>
          <p14:tracePt t="69908" x="1708150" y="3416300"/>
          <p14:tracePt t="69925" x="2095500" y="3390900"/>
          <p14:tracePt t="69941" x="2355850" y="3333750"/>
          <p14:tracePt t="69958" x="2774950" y="3168650"/>
          <p14:tracePt t="69975" x="2819400" y="3149600"/>
          <p14:tracePt t="69992" x="2895600" y="3054350"/>
          <p14:tracePt t="70008" x="2901950" y="3022600"/>
          <p14:tracePt t="70025" x="2914650" y="2984500"/>
          <p14:tracePt t="70042" x="2914650" y="2908300"/>
          <p14:tracePt t="70059" x="2914650" y="2838450"/>
          <p14:tracePt t="70075" x="2889250" y="2749550"/>
          <p14:tracePt t="70091" x="2876550" y="2679700"/>
          <p14:tracePt t="70108" x="2857500" y="2635250"/>
          <p14:tracePt t="70125" x="2857500" y="2622550"/>
          <p14:tracePt t="70142" x="2832100" y="2578100"/>
          <p14:tracePt t="70159" x="2800350" y="2546350"/>
          <p14:tracePt t="70175" x="2800350" y="2540000"/>
          <p14:tracePt t="70192" x="2768600" y="2508250"/>
          <p14:tracePt t="70208" x="2755900" y="2495550"/>
          <p14:tracePt t="70225" x="2730500" y="2470150"/>
          <p14:tracePt t="70242" x="2692400" y="2444750"/>
          <p14:tracePt t="70259" x="2654300" y="2419350"/>
          <p14:tracePt t="70276" x="2590800" y="2387600"/>
          <p14:tracePt t="70293" x="2355850" y="2273300"/>
          <p14:tracePt t="70310" x="2222500" y="2228850"/>
          <p14:tracePt t="70326" x="2051050" y="2197100"/>
          <p14:tracePt t="70343" x="1835150" y="2190750"/>
          <p14:tracePt t="70360" x="1727200" y="2190750"/>
          <p14:tracePt t="70377" x="1581150" y="2190750"/>
          <p14:tracePt t="70393" x="1416050" y="2190750"/>
          <p14:tracePt t="70410" x="1339850" y="2197100"/>
          <p14:tracePt t="70427" x="1257300" y="2222500"/>
          <p14:tracePt t="70443" x="1162050" y="2254250"/>
          <p14:tracePt t="70460" x="1035050" y="2286000"/>
          <p14:tracePt t="70477" x="863600" y="2324100"/>
          <p14:tracePt t="70493" x="768350" y="2343150"/>
          <p14:tracePt t="70510" x="704850" y="2355850"/>
          <p14:tracePt t="70527" x="660400" y="2362200"/>
          <p14:tracePt t="70543" x="628650" y="2387600"/>
          <p14:tracePt t="70560" x="609600" y="2425700"/>
          <p14:tracePt t="70576" x="596900" y="2470150"/>
          <p14:tracePt t="70594" x="571500" y="2641600"/>
          <p14:tracePt t="70609" x="565150" y="2755900"/>
          <p14:tracePt t="70627" x="546100" y="2870200"/>
          <p14:tracePt t="70644" x="539750" y="2959100"/>
          <p14:tracePt t="70660" x="539750" y="3035300"/>
          <p14:tracePt t="70677" x="565150" y="3149600"/>
          <p14:tracePt t="70693" x="584200" y="3194050"/>
          <p14:tracePt t="70710" x="603250" y="3263900"/>
          <p14:tracePt t="70727" x="628650" y="3321050"/>
          <p14:tracePt t="70744" x="635000" y="3333750"/>
          <p14:tracePt t="70761" x="654050" y="3340100"/>
          <p14:tracePt t="70778" x="660400" y="3340100"/>
          <p14:tracePt t="70793" x="730250" y="3346450"/>
          <p14:tracePt t="70810" x="850900" y="3359150"/>
          <p14:tracePt t="70827" x="1054100" y="3359150"/>
          <p14:tracePt t="70845" x="1187450" y="3327400"/>
          <p14:tracePt t="70860" x="1295400" y="3302000"/>
          <p14:tracePt t="70877" x="1358900" y="3270250"/>
          <p14:tracePt t="70894" x="1492250" y="3187700"/>
          <p14:tracePt t="70910" x="1600200" y="3111500"/>
          <p14:tracePt t="70927" x="1708150" y="3003550"/>
          <p14:tracePt t="70944" x="1797050" y="2927350"/>
          <p14:tracePt t="70961" x="1866900" y="2870200"/>
          <p14:tracePt t="70978" x="1930400" y="2806700"/>
          <p14:tracePt t="70995" x="1949450" y="2743200"/>
          <p14:tracePt t="71011" x="1949450" y="2724150"/>
          <p14:tracePt t="71028" x="1949450" y="2717800"/>
          <p14:tracePt t="71043" x="1949450" y="2711450"/>
          <p14:tracePt t="71061" x="1949450" y="2705100"/>
          <p14:tracePt t="71249" x="0" y="0"/>
        </p14:tracePtLst>
        <p14:tracePtLst>
          <p14:tracePt t="73171" x="1885950" y="4051300"/>
          <p14:tracePt t="73239" x="1879600" y="4051300"/>
          <p14:tracePt t="73247" x="1879600" y="4057650"/>
          <p14:tracePt t="73264" x="1879600" y="4070350"/>
          <p14:tracePt t="73265" x="1879600" y="4076700"/>
          <p14:tracePt t="73282" x="1873250" y="4089400"/>
          <p14:tracePt t="73298" x="1873250" y="4095750"/>
          <p14:tracePt t="73315" x="1866900" y="4127500"/>
          <p14:tracePt t="73332" x="1866900" y="4159250"/>
          <p14:tracePt t="73348" x="1866900" y="4191000"/>
          <p14:tracePt t="73365" x="1866900" y="4210050"/>
          <p14:tracePt t="73383" x="1866900" y="4235450"/>
          <p14:tracePt t="73399" x="1866900" y="4248150"/>
          <p14:tracePt t="73414" x="1866900" y="4267200"/>
          <p14:tracePt t="73431" x="1866900" y="4279900"/>
          <p14:tracePt t="73448" x="1879600" y="4368800"/>
          <p14:tracePt t="73465" x="1898650" y="4476750"/>
          <p14:tracePt t="73481" x="1930400" y="4610100"/>
          <p14:tracePt t="73498" x="1968500" y="4743450"/>
          <p14:tracePt t="73515" x="1987550" y="4819650"/>
          <p14:tracePt t="73532" x="2000250" y="4857750"/>
          <p14:tracePt t="73548" x="2025650" y="4902200"/>
          <p14:tracePt t="73565" x="2095500" y="5010150"/>
          <p14:tracePt t="73582" x="2152650" y="5092700"/>
          <p14:tracePt t="73599" x="2216150" y="5156200"/>
          <p14:tracePt t="73631" x="2247900" y="5181600"/>
          <p14:tracePt t="73632" x="2260600" y="5187950"/>
          <p14:tracePt t="73648" x="2279650" y="5187950"/>
          <p14:tracePt t="73665" x="2298700" y="5187950"/>
          <p14:tracePt t="73682" x="2343150" y="5175250"/>
          <p14:tracePt t="73698" x="2387600" y="5156200"/>
          <p14:tracePt t="73714" x="2463800" y="5124450"/>
          <p14:tracePt t="73731" x="2546350" y="5099050"/>
          <p14:tracePt t="73748" x="2927350" y="4895850"/>
          <p14:tracePt t="73764" x="3194050" y="4648200"/>
          <p14:tracePt t="73781" x="3371850" y="4445000"/>
          <p14:tracePt t="73798" x="3422650" y="4362450"/>
          <p14:tracePt t="73816" x="3422650" y="4343400"/>
          <p14:tracePt t="73832" x="3448050" y="4273550"/>
          <p14:tracePt t="73848" x="3460750" y="4203700"/>
          <p14:tracePt t="73865" x="3467100" y="4121150"/>
          <p14:tracePt t="73882" x="3473450" y="4076700"/>
          <p14:tracePt t="73899" x="3479800" y="4057650"/>
          <p14:tracePt t="73916" x="3479800" y="4025900"/>
          <p14:tracePt t="73951" x="3486150" y="4019550"/>
          <p14:tracePt t="73959" x="3486150" y="4013200"/>
          <p14:tracePt t="73967" x="3486150" y="4006850"/>
          <p14:tracePt t="73983" x="3505200" y="3975100"/>
          <p14:tracePt t="73983" x="3517900" y="3956050"/>
          <p14:tracePt t="74000" x="3530600" y="3930650"/>
          <p14:tracePt t="74015" x="3543300" y="3924300"/>
          <p14:tracePt t="74199" x="3549650" y="3924300"/>
          <p14:tracePt t="74207" x="3556000" y="3949700"/>
          <p14:tracePt t="74215" x="3562350" y="3994150"/>
          <p14:tracePt t="74225" x="3568700" y="4013200"/>
          <p14:tracePt t="74233" x="3575050" y="4083050"/>
          <p14:tracePt t="74255" x="3581400" y="4159250"/>
          <p14:tracePt t="74271" x="3587750" y="4241800"/>
          <p14:tracePt t="74283" x="3587750" y="4286250"/>
          <p14:tracePt t="74299" x="3594100" y="4330700"/>
          <p14:tracePt t="74316" x="3594100" y="4375150"/>
          <p14:tracePt t="74333" x="3594100" y="4425950"/>
          <p14:tracePt t="74349" x="3594100" y="4521200"/>
          <p14:tracePt t="74366" x="3600450" y="4572000"/>
          <p14:tracePt t="74383" x="3714750" y="5130800"/>
          <p14:tracePt t="74400" x="3797300" y="5346700"/>
          <p14:tracePt t="74416" x="3867150" y="5530850"/>
          <p14:tracePt t="74433" x="3943350" y="5689600"/>
          <p14:tracePt t="74449" x="3994150" y="5848350"/>
          <p14:tracePt t="74467" x="4051300" y="5981700"/>
          <p14:tracePt t="74483" x="4197350" y="6305550"/>
          <p14:tracePt t="74500" x="4260850" y="6445250"/>
          <p14:tracePt t="74516" x="4292600" y="6508750"/>
          <p14:tracePt t="74534" x="4298950" y="6534150"/>
          <p14:tracePt t="74687" x="4305300" y="6534150"/>
          <p14:tracePt t="74696" x="4324350" y="6527800"/>
          <p14:tracePt t="74703" x="4343400" y="6496050"/>
          <p14:tracePt t="74711" x="4375150" y="6470650"/>
          <p14:tracePt t="74719" x="4432300" y="6400800"/>
          <p14:tracePt t="74733" x="4552950" y="6286500"/>
          <p14:tracePt t="74750" x="4711700" y="6159500"/>
          <p14:tracePt t="74767" x="5365750" y="5524500"/>
          <p14:tracePt t="74784" x="5568950" y="5213350"/>
          <p14:tracePt t="74801" x="5664200" y="5003800"/>
          <p14:tracePt t="74817" x="5734050" y="4775200"/>
          <p14:tracePt t="74834" x="5740400" y="4679950"/>
          <p14:tracePt t="74850" x="5740400" y="4660900"/>
          <p14:tracePt t="74911" x="5734050" y="4660900"/>
          <p14:tracePt t="74919" x="5721350" y="4660900"/>
          <p14:tracePt t="74927" x="5708650" y="4660900"/>
          <p14:tracePt t="74935" x="5664200" y="4654550"/>
          <p14:tracePt t="74951" x="5600700" y="4648200"/>
          <p14:tracePt t="74983" x="5461000" y="4629150"/>
          <p14:tracePt t="75000" x="5308600" y="4597400"/>
          <p14:tracePt t="75001" x="5111750" y="4572000"/>
          <p14:tracePt t="75017" x="4946650" y="4552950"/>
          <p14:tracePt t="75035" x="4787900" y="4552950"/>
          <p14:tracePt t="75051" x="4629150" y="4565650"/>
          <p14:tracePt t="75067" x="4337050" y="4597400"/>
          <p14:tracePt t="75085" x="4210050" y="4597400"/>
          <p14:tracePt t="75102" x="4095750" y="4578350"/>
          <p14:tracePt t="75118" x="4019550" y="4546600"/>
          <p14:tracePt t="75134" x="3956050" y="4508500"/>
          <p14:tracePt t="75152" x="3949700" y="4508500"/>
          <p14:tracePt t="75168" x="3937000" y="4489450"/>
          <p14:tracePt t="75184" x="3924300" y="4457700"/>
          <p14:tracePt t="75201" x="3867150" y="4387850"/>
          <p14:tracePt t="75218" x="3829050" y="4337050"/>
          <p14:tracePt t="75234" x="3797300" y="4311650"/>
          <p14:tracePt t="75251" x="3790950" y="4305300"/>
          <p14:tracePt t="75303" x="3790950" y="4298950"/>
          <p14:tracePt t="75311" x="3790950" y="4273550"/>
          <p14:tracePt t="75326" x="3790950" y="4248150"/>
          <p14:tracePt t="75327" x="3790950" y="4229100"/>
          <p14:tracePt t="75335" x="3803650" y="4178300"/>
          <p14:tracePt t="75351" x="3810000" y="4159250"/>
          <p14:tracePt t="75368" x="3810000" y="4152900"/>
          <p14:tracePt t="75384" x="3816350" y="4114800"/>
          <p14:tracePt t="75401" x="3822700" y="4089400"/>
          <p14:tracePt t="75418" x="3841750" y="4038600"/>
          <p14:tracePt t="75435" x="3848100" y="4013200"/>
          <p14:tracePt t="75527" x="3822700" y="4025900"/>
          <p14:tracePt t="75535" x="3740150" y="4114800"/>
          <p14:tracePt t="75552" x="3689350" y="4165600"/>
          <p14:tracePt t="75552" x="3581400" y="4305300"/>
          <p14:tracePt t="75568" x="3460750" y="4451350"/>
          <p14:tracePt t="75585" x="3378200" y="4559300"/>
          <p14:tracePt t="75601" x="3302000" y="4648200"/>
          <p14:tracePt t="75619" x="3251200" y="4730750"/>
          <p14:tracePt t="75635" x="3225800" y="4787900"/>
          <p14:tracePt t="75652" x="3213100" y="4851400"/>
          <p14:tracePt t="75668" x="3206750" y="4876800"/>
          <p14:tracePt t="75685" x="3206750" y="4889500"/>
          <p14:tracePt t="75863" x="3257550" y="4870450"/>
          <p14:tracePt t="75871" x="3295650" y="4851400"/>
          <p14:tracePt t="75885" x="3397250" y="4806950"/>
          <p14:tracePt t="75887" x="3625850" y="4686300"/>
          <p14:tracePt t="75902" x="4064000" y="4489450"/>
          <p14:tracePt t="75918" x="4781550" y="4140200"/>
          <p14:tracePt t="75936" x="5314950" y="3879850"/>
          <p14:tracePt t="75952" x="5607050" y="3746500"/>
          <p14:tracePt t="75969" x="5791200" y="3657600"/>
          <p14:tracePt t="75985" x="5854700" y="3625850"/>
          <p14:tracePt t="76002" x="5854700" y="3619500"/>
          <p14:tracePt t="76119" x="5854700" y="3625850"/>
          <p14:tracePt t="76127" x="5854700" y="3644900"/>
          <p14:tracePt t="76135" x="5848350" y="3676650"/>
          <p14:tracePt t="76151" x="5848350" y="3695700"/>
          <p14:tracePt t="76169" x="5848350" y="3708400"/>
          <p14:tracePt t="76169" x="5848350" y="3714750"/>
          <p14:tracePt t="76215" x="5848350" y="3733800"/>
          <p14:tracePt t="76228" x="5848350" y="3740150"/>
          <p14:tracePt t="76231" x="5867400" y="3771900"/>
          <p14:tracePt t="76237" x="5899150" y="3810000"/>
          <p14:tracePt t="76255" x="5956300" y="3848100"/>
          <p14:tracePt t="76270" x="5988050" y="3860800"/>
          <p14:tracePt t="76286" x="6013450" y="3867150"/>
          <p14:tracePt t="76335" x="6026150" y="3867150"/>
          <p14:tracePt t="76375" x="6032500" y="3873500"/>
          <p14:tracePt t="76400" x="6038850" y="3879850"/>
          <p14:tracePt t="76407" x="6038850" y="3886200"/>
          <p14:tracePt t="76415" x="6038850" y="3892550"/>
          <p14:tracePt t="76423" x="6038850" y="3917950"/>
          <p14:tracePt t="76439" x="6038850" y="3937000"/>
          <p14:tracePt t="76454" x="6038850" y="3949700"/>
          <p14:tracePt t="76607" x="6038850" y="3956050"/>
          <p14:tracePt t="76615" x="6045200" y="3968750"/>
          <p14:tracePt t="76620" x="6045200" y="3975100"/>
          <p14:tracePt t="76636" x="6051550" y="3987800"/>
          <p14:tracePt t="76636" x="6057900" y="4000500"/>
          <p14:tracePt t="76652" x="6064250" y="4000500"/>
          <p14:tracePt t="76999" x="6070600" y="4006850"/>
          <p14:tracePt t="77013" x="6076950" y="4013200"/>
          <p14:tracePt t="77015" x="6083300" y="4019550"/>
          <p14:tracePt t="77023" x="6089650" y="4025900"/>
          <p14:tracePt t="77039" x="6108700" y="4057650"/>
          <p14:tracePt t="77055" x="6115050" y="4083050"/>
          <p14:tracePt t="77071" x="6134100" y="4108450"/>
          <p14:tracePt t="77089" x="6134100" y="4114800"/>
          <p14:tracePt t="77159" x="6146800" y="4127500"/>
          <p14:tracePt t="77175" x="6146800" y="4133850"/>
          <p14:tracePt t="77183" x="6153150" y="4140200"/>
          <p14:tracePt t="77196" x="6159500" y="4152900"/>
          <p14:tracePt t="77199" x="6172200" y="4171950"/>
          <p14:tracePt t="77207" x="6184900" y="4216400"/>
          <p14:tracePt t="77223" x="6216650" y="4273550"/>
          <p14:tracePt t="77239" x="6242050" y="4343400"/>
          <p14:tracePt t="77254" x="6318250" y="4540250"/>
          <p14:tracePt t="77271" x="6369050" y="4686300"/>
          <p14:tracePt t="77288" x="6407150" y="4838700"/>
          <p14:tracePt t="77305" x="6419850" y="4940300"/>
          <p14:tracePt t="77321" x="6426200" y="5010150"/>
          <p14:tracePt t="77338" x="6426200" y="5080000"/>
          <p14:tracePt t="77355" x="6426200" y="5105400"/>
          <p14:tracePt t="77371" x="6426200" y="5137150"/>
          <p14:tracePt t="77388" x="6426200" y="5143500"/>
          <p14:tracePt t="77404" x="6419850" y="5156200"/>
          <p14:tracePt t="77421" x="6419850" y="5168900"/>
          <p14:tracePt t="77438" x="6407150" y="5200650"/>
          <p14:tracePt t="77455" x="6394450" y="5283200"/>
          <p14:tracePt t="77471" x="6388100" y="5314950"/>
          <p14:tracePt t="77488" x="6375400" y="5359400"/>
          <p14:tracePt t="77505" x="6369050" y="5365750"/>
          <p14:tracePt t="77521" x="6362700" y="5378450"/>
          <p14:tracePt t="77538" x="6356350" y="5391150"/>
          <p14:tracePt t="77556" x="6356350" y="5403850"/>
          <p14:tracePt t="77571" x="6305550" y="5492750"/>
          <p14:tracePt t="77588" x="6267450" y="5588000"/>
          <p14:tracePt t="77605" x="6210300" y="5683250"/>
          <p14:tracePt t="77621" x="6165850" y="5759450"/>
          <p14:tracePt t="77639" x="6083300" y="5861050"/>
          <p14:tracePt t="77655" x="6007100" y="5899150"/>
          <p14:tracePt t="77672" x="5930900" y="5937250"/>
          <p14:tracePt t="77688" x="5886450" y="5962650"/>
          <p14:tracePt t="77705" x="5867400" y="5969000"/>
          <p14:tracePt t="77721" x="5867400" y="5975350"/>
          <p14:tracePt t="77815" x="0" y="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Thermodynamic terms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4724400" cy="54864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Heat Capacity (C</a:t>
            </a:r>
            <a:r>
              <a:rPr lang="en-US" baseline="-25000" dirty="0" smtClean="0"/>
              <a:t>p</a:t>
            </a:r>
            <a:r>
              <a:rPr lang="en-US" dirty="0" smtClean="0"/>
              <a:t>)</a:t>
            </a:r>
          </a:p>
          <a:p>
            <a:pPr marL="742950" lvl="1" indent="-285750"/>
            <a:r>
              <a:rPr lang="en-US" dirty="0" smtClean="0"/>
              <a:t>Heat required to raise one gram of substance 1 °C</a:t>
            </a:r>
          </a:p>
          <a:p>
            <a:pPr marL="742950" lvl="1" indent="-285750"/>
            <a:r>
              <a:rPr lang="en-US" dirty="0" smtClean="0"/>
              <a:t>Al; C</a:t>
            </a:r>
            <a:r>
              <a:rPr lang="en-US" baseline="-25000" dirty="0" smtClean="0"/>
              <a:t>p</a:t>
            </a:r>
            <a:r>
              <a:rPr lang="en-US" dirty="0" smtClean="0"/>
              <a:t> = 0.895 J/</a:t>
            </a:r>
            <a:r>
              <a:rPr lang="en-US" dirty="0" err="1" smtClean="0"/>
              <a:t>gK</a:t>
            </a:r>
            <a:endParaRPr lang="en-US" dirty="0" smtClean="0"/>
          </a:p>
          <a:p>
            <a:pPr marL="1200150" lvl="2" indent="-285750"/>
            <a:r>
              <a:rPr lang="en-US" dirty="0"/>
              <a:t>1 </a:t>
            </a:r>
            <a:r>
              <a:rPr lang="en-US" dirty="0" err="1"/>
              <a:t>cal</a:t>
            </a:r>
            <a:r>
              <a:rPr lang="en-US" dirty="0"/>
              <a:t> = 4.184 </a:t>
            </a:r>
            <a:r>
              <a:rPr lang="en-US" dirty="0" smtClean="0"/>
              <a:t>J </a:t>
            </a:r>
          </a:p>
          <a:p>
            <a:pPr marL="742950" lvl="1" indent="-285750"/>
            <a:r>
              <a:rPr lang="en-US" dirty="0" smtClean="0"/>
              <a:t>What is the heat needed to increase 40 g of Al by 10 K</a:t>
            </a:r>
          </a:p>
          <a:p>
            <a:pPr marL="742950" lvl="1" indent="-285750"/>
            <a:r>
              <a:rPr lang="en-US" dirty="0" smtClean="0"/>
              <a:t>(0.895 J/</a:t>
            </a:r>
            <a:r>
              <a:rPr lang="en-US" dirty="0" err="1" smtClean="0"/>
              <a:t>gK</a:t>
            </a:r>
            <a:r>
              <a:rPr lang="en-US" dirty="0" smtClean="0"/>
              <a:t>)(40g)(10K)= 358 J</a:t>
            </a:r>
          </a:p>
          <a:p>
            <a:r>
              <a:rPr lang="en-US" dirty="0" smtClean="0"/>
              <a:t>Exothermic</a:t>
            </a:r>
          </a:p>
          <a:p>
            <a:pPr marL="742950" lvl="1" indent="-285750"/>
            <a:r>
              <a:rPr lang="en-US" dirty="0" smtClean="0"/>
              <a:t>Reaction produces heat (at 25 °C)</a:t>
            </a:r>
          </a:p>
          <a:p>
            <a:pPr marL="742950" lvl="1" indent="-285750">
              <a:buFont typeface="Zapf Dingbats" charset="2"/>
              <a:buNone/>
            </a:pPr>
            <a:r>
              <a:rPr lang="en-US" dirty="0" smtClean="0"/>
              <a:t>C(s) + O</a:t>
            </a:r>
            <a:r>
              <a:rPr lang="en-US" baseline="-25000" dirty="0" smtClean="0"/>
              <a:t>2</a:t>
            </a:r>
            <a:r>
              <a:rPr lang="en-US" dirty="0" smtClean="0"/>
              <a:t>(g) &lt;--&gt; CO</a:t>
            </a:r>
            <a:r>
              <a:rPr lang="en-US" baseline="-25000" dirty="0" smtClean="0"/>
              <a:t>2</a:t>
            </a:r>
            <a:r>
              <a:rPr lang="en-US" dirty="0" smtClean="0"/>
              <a:t>(g) + 393.76 kJ </a:t>
            </a:r>
          </a:p>
          <a:p>
            <a:endParaRPr lang="en-US" baseline="-25000" dirty="0" smtClean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6800"/>
            <a:ext cx="3967599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82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7796" x="876300" y="1054100"/>
          <p14:tracePt t="7893" x="876300" y="1060450"/>
          <p14:tracePt t="7900" x="876300" y="1066800"/>
          <p14:tracePt t="7908" x="876300" y="1085850"/>
          <p14:tracePt t="7916" x="876300" y="1098550"/>
          <p14:tracePt t="7932" x="876300" y="1123950"/>
          <p14:tracePt t="7964" x="876300" y="1143000"/>
          <p14:tracePt t="7969" x="876300" y="1155700"/>
          <p14:tracePt t="8004" x="876300" y="1168400"/>
          <p14:tracePt t="8023" x="876300" y="1174750"/>
          <p14:tracePt t="8028" x="882650" y="1181100"/>
          <p14:tracePt t="8044" x="882650" y="1187450"/>
          <p14:tracePt t="8053" x="895350" y="1206500"/>
          <p14:tracePt t="8065" x="901700" y="1225550"/>
          <p14:tracePt t="8081" x="908050" y="1244600"/>
          <p14:tracePt t="8098" x="927100" y="1263650"/>
          <p14:tracePt t="8115" x="939800" y="1289050"/>
          <p14:tracePt t="8131" x="965200" y="1314450"/>
          <p14:tracePt t="8149" x="977900" y="1327150"/>
          <p14:tracePt t="8165" x="996950" y="1333500"/>
          <p14:tracePt t="8182" x="1009650" y="1346200"/>
          <p14:tracePt t="8198" x="1047750" y="1365250"/>
          <p14:tracePt t="8215" x="1079500" y="1377950"/>
          <p14:tracePt t="8231" x="1098550" y="1384300"/>
          <p14:tracePt t="8248" x="1136650" y="1390650"/>
          <p14:tracePt t="8265" x="1162050" y="1390650"/>
          <p14:tracePt t="8282" x="1219200" y="1397000"/>
          <p14:tracePt t="8302" x="1238250" y="1397000"/>
          <p14:tracePt t="8315" x="1270000" y="1397000"/>
          <p14:tracePt t="8332" x="1339850" y="1397000"/>
          <p14:tracePt t="8349" x="1435100" y="1384300"/>
          <p14:tracePt t="8365" x="1663700" y="1377950"/>
          <p14:tracePt t="8382" x="1778000" y="1377950"/>
          <p14:tracePt t="8399" x="1962150" y="1377950"/>
          <p14:tracePt t="8416" x="2082800" y="1384300"/>
          <p14:tracePt t="8432" x="2184400" y="1397000"/>
          <p14:tracePt t="8449" x="2305050" y="1403350"/>
          <p14:tracePt t="8466" x="2413000" y="1403350"/>
          <p14:tracePt t="8482" x="2622550" y="1416050"/>
          <p14:tracePt t="8501" x="2698750" y="1428750"/>
          <p14:tracePt t="8515" x="2914650" y="1441450"/>
          <p14:tracePt t="8532" x="2978150" y="1447800"/>
          <p14:tracePt t="8549" x="3009900" y="1447800"/>
          <p14:tracePt t="8588" x="3016250" y="1447800"/>
          <p14:tracePt t="8604" x="3022600" y="1447800"/>
          <p14:tracePt t="8616" x="3028950" y="1447800"/>
          <p14:tracePt t="8620" x="3048000" y="1447800"/>
          <p14:tracePt t="8633" x="3067050" y="1447800"/>
          <p14:tracePt t="8666" x="3079750" y="1441450"/>
          <p14:tracePt t="8682" x="3086100" y="1441450"/>
          <p14:tracePt t="8733" x="3092450" y="1441450"/>
          <p14:tracePt t="8748" x="3111500" y="1441450"/>
          <p14:tracePt t="8780" x="3117850" y="1441450"/>
          <p14:tracePt t="8789" x="3130550" y="1441450"/>
          <p14:tracePt t="8812" x="3168650" y="1441450"/>
          <p14:tracePt t="8820" x="3213100" y="1441450"/>
          <p14:tracePt t="8828" x="3257550" y="1441450"/>
          <p14:tracePt t="8836" x="3346450" y="1447800"/>
          <p14:tracePt t="8852" x="3378200" y="1447800"/>
          <p14:tracePt t="9076" x="0" y="0"/>
        </p14:tracePtLst>
        <p14:tracePtLst>
          <p14:tracePt t="10405" x="1581150" y="1397000"/>
          <p14:tracePt t="10429" x="1574800" y="1397000"/>
          <p14:tracePt t="10436" x="1562100" y="1390650"/>
          <p14:tracePt t="10452" x="1524000" y="1377950"/>
          <p14:tracePt t="10461" x="1498600" y="1371600"/>
          <p14:tracePt t="10461" x="1479550" y="1371600"/>
          <p14:tracePt t="10477" x="1454150" y="1371600"/>
          <p14:tracePt t="10486" x="1409700" y="1371600"/>
          <p14:tracePt t="10502" x="1371600" y="1371600"/>
          <p14:tracePt t="10518" x="1327150" y="1371600"/>
          <p14:tracePt t="10535" x="1282700" y="1371600"/>
          <p14:tracePt t="10551" x="1270000" y="1371600"/>
          <p14:tracePt t="10569" x="1257300" y="1377950"/>
          <p14:tracePt t="10586" x="1238250" y="1377950"/>
          <p14:tracePt t="10621" x="1231900" y="1384300"/>
          <p14:tracePt t="10621" x="1219200" y="1397000"/>
          <p14:tracePt t="10636" x="1206500" y="1403350"/>
          <p14:tracePt t="10654" x="1193800" y="1422400"/>
          <p14:tracePt t="10669" x="1193800" y="1428750"/>
          <p14:tracePt t="10686" x="1187450" y="1447800"/>
          <p14:tracePt t="10703" x="1187450" y="1454150"/>
          <p14:tracePt t="10719" x="1181100" y="1485900"/>
          <p14:tracePt t="10736" x="1181100" y="1504950"/>
          <p14:tracePt t="10753" x="1181100" y="1543050"/>
          <p14:tracePt t="10769" x="1181100" y="1562100"/>
          <p14:tracePt t="10786" x="1174750" y="1587500"/>
          <p14:tracePt t="10803" x="1174750" y="1593850"/>
          <p14:tracePt t="10819" x="1174750" y="1631950"/>
          <p14:tracePt t="10836" x="1174750" y="1651000"/>
          <p14:tracePt t="10869" x="1174750" y="1676400"/>
          <p14:tracePt t="10886" x="1174750" y="1720850"/>
          <p14:tracePt t="10886" x="1181100" y="1746250"/>
          <p14:tracePt t="10902" x="1193800" y="1758950"/>
          <p14:tracePt t="10919" x="1193800" y="1778000"/>
          <p14:tracePt t="10935" x="1212850" y="1797050"/>
          <p14:tracePt t="10952" x="1219200" y="1809750"/>
          <p14:tracePt t="10969" x="1238250" y="1828800"/>
          <p14:tracePt t="10986" x="1257300" y="1835150"/>
          <p14:tracePt t="11003" x="1276350" y="1835150"/>
          <p14:tracePt t="11020" x="1314450" y="1847850"/>
          <p14:tracePt t="11036" x="1358900" y="1847850"/>
          <p14:tracePt t="11053" x="1409700" y="1879600"/>
          <p14:tracePt t="11069" x="1536700" y="1911350"/>
          <p14:tracePt t="11086" x="1606550" y="1930400"/>
          <p14:tracePt t="11103" x="1739900" y="1968500"/>
          <p14:tracePt t="11120" x="1873250" y="1974850"/>
          <p14:tracePt t="11138" x="2038350" y="1993900"/>
          <p14:tracePt t="11153" x="2203450" y="2019300"/>
          <p14:tracePt t="11170" x="2336800" y="2032000"/>
          <p14:tracePt t="11187" x="2520950" y="2051050"/>
          <p14:tracePt t="11203" x="2673350" y="2063750"/>
          <p14:tracePt t="11220" x="2762250" y="2063750"/>
          <p14:tracePt t="11236" x="2794000" y="2063750"/>
          <p14:tracePt t="11253" x="2838450" y="2063750"/>
          <p14:tracePt t="11270" x="2889250" y="2063750"/>
          <p14:tracePt t="11286" x="3022600" y="2076450"/>
          <p14:tracePt t="11303" x="3175000" y="2076450"/>
          <p14:tracePt t="11320" x="3359150" y="2063750"/>
          <p14:tracePt t="11337" x="3587750" y="2032000"/>
          <p14:tracePt t="11354" x="3657600" y="2019300"/>
          <p14:tracePt t="11370" x="3683000" y="2019300"/>
          <p14:tracePt t="11387" x="3746500" y="2006600"/>
          <p14:tracePt t="11403" x="3873500" y="2000250"/>
          <p14:tracePt t="11421" x="4064000" y="1981200"/>
          <p14:tracePt t="11437" x="4159250" y="1974850"/>
          <p14:tracePt t="11454" x="4286250" y="1955800"/>
          <p14:tracePt t="11470" x="4362450" y="1949450"/>
          <p14:tracePt t="11487" x="4413250" y="1943100"/>
          <p14:tracePt t="11504" x="4457700" y="1943100"/>
          <p14:tracePt t="11521" x="4508500" y="1943100"/>
          <p14:tracePt t="11538" x="4546600" y="1936750"/>
          <p14:tracePt t="11554" x="4629150" y="1924050"/>
          <p14:tracePt t="11570" x="4692650" y="1892300"/>
          <p14:tracePt t="11587" x="4749800" y="1816100"/>
          <p14:tracePt t="11603" x="4749800" y="1752600"/>
          <p14:tracePt t="11620" x="4749800" y="1708150"/>
          <p14:tracePt t="11637" x="4749800" y="1676400"/>
          <p14:tracePt t="11654" x="4749800" y="1625600"/>
          <p14:tracePt t="11671" x="4749800" y="1587500"/>
          <p14:tracePt t="11688" x="4749800" y="1549400"/>
          <p14:tracePt t="11704" x="4749800" y="1543050"/>
          <p14:tracePt t="11720" x="4743450" y="1511300"/>
          <p14:tracePt t="11737" x="4730750" y="1485900"/>
          <p14:tracePt t="11754" x="4724400" y="1473200"/>
          <p14:tracePt t="11771" x="4711700" y="1460500"/>
          <p14:tracePt t="11788" x="4699000" y="1441450"/>
          <p14:tracePt t="11805" x="4673600" y="1441450"/>
          <p14:tracePt t="11821" x="4648200" y="1435100"/>
          <p14:tracePt t="11838" x="4622800" y="1428750"/>
          <p14:tracePt t="11854" x="4565650" y="1428750"/>
          <p14:tracePt t="11871" x="4445000" y="1416050"/>
          <p14:tracePt t="11888" x="4318000" y="1416050"/>
          <p14:tracePt t="11904" x="4108450" y="1409700"/>
          <p14:tracePt t="11921" x="3867150" y="1390650"/>
          <p14:tracePt t="11938" x="3670300" y="1397000"/>
          <p14:tracePt t="11955" x="3517900" y="1397000"/>
          <p14:tracePt t="11971" x="3282950" y="1403350"/>
          <p14:tracePt t="11988" x="3194050" y="1422400"/>
          <p14:tracePt t="12005" x="3041650" y="1428750"/>
          <p14:tracePt t="12021" x="2921000" y="1435100"/>
          <p14:tracePt t="12038" x="2774950" y="1441450"/>
          <p14:tracePt t="12055" x="2559050" y="1441450"/>
          <p14:tracePt t="12071" x="2451100" y="1441450"/>
          <p14:tracePt t="12088" x="2393950" y="1441450"/>
          <p14:tracePt t="12105" x="2298700" y="1441450"/>
          <p14:tracePt t="12121" x="2178050" y="1454150"/>
          <p14:tracePt t="12138" x="2044700" y="1460500"/>
          <p14:tracePt t="12155" x="1905000" y="1466850"/>
          <p14:tracePt t="12171" x="1631950" y="1485900"/>
          <p14:tracePt t="12189" x="1587500" y="1498600"/>
          <p14:tracePt t="12205" x="1460500" y="1504950"/>
          <p14:tracePt t="12221" x="1371600" y="1511300"/>
          <p14:tracePt t="12238" x="1276350" y="1517650"/>
          <p14:tracePt t="12255" x="1136650" y="1517650"/>
          <p14:tracePt t="12272" x="1073150" y="1524000"/>
          <p14:tracePt t="12289" x="1035050" y="1524000"/>
          <p14:tracePt t="12305" x="996950" y="1524000"/>
          <p14:tracePt t="12322" x="977900" y="1524000"/>
          <p14:tracePt t="12339" x="965200" y="1524000"/>
          <p14:tracePt t="12355" x="952500" y="1524000"/>
          <p14:tracePt t="12372" x="933450" y="1524000"/>
          <p14:tracePt t="12412" x="927100" y="1524000"/>
          <p14:tracePt t="12421" x="920750" y="1524000"/>
          <p14:tracePt t="12579" x="0" y="0"/>
        </p14:tracePtLst>
        <p14:tracePtLst>
          <p14:tracePt t="19904" x="1530350" y="2247900"/>
          <p14:tracePt t="19979" x="1536700" y="2247900"/>
          <p14:tracePt t="19988" x="1543050" y="2247900"/>
          <p14:tracePt t="20009" x="1549400" y="2247900"/>
          <p14:tracePt t="20012" x="1568450" y="2247900"/>
          <p14:tracePt t="20019" x="1581150" y="2247900"/>
          <p14:tracePt t="20035" x="1600200" y="2247900"/>
          <p14:tracePt t="20051" x="1625600" y="2247900"/>
          <p14:tracePt t="20068" x="1644650" y="2247900"/>
          <p14:tracePt t="20100" x="1657350" y="2247900"/>
          <p14:tracePt t="20117" x="1670050" y="2260600"/>
          <p14:tracePt t="20135" x="1689100" y="2266950"/>
          <p14:tracePt t="20151" x="1689100" y="2273300"/>
          <p14:tracePt t="20151" x="1708150" y="2273300"/>
          <p14:tracePt t="20180" x="1708150" y="2279650"/>
          <p14:tracePt t="20185" x="1720850" y="2286000"/>
          <p14:tracePt t="20201" x="1727200" y="2292350"/>
          <p14:tracePt t="20218" x="1727200" y="2298700"/>
          <p14:tracePt t="20300" x="1733550" y="2311400"/>
          <p14:tracePt t="20340" x="1733550" y="2324100"/>
          <p14:tracePt t="20388" x="1739900" y="2324100"/>
          <p14:tracePt t="20396" x="1739900" y="2336800"/>
          <p14:tracePt t="20421" x="1739900" y="2343150"/>
          <p14:tracePt t="20428" x="1752600" y="2343150"/>
          <p14:tracePt t="20436" x="1752600" y="2355850"/>
          <p14:tracePt t="20444" x="1752600" y="2362200"/>
          <p14:tracePt t="20454" x="1765300" y="2368550"/>
          <p14:tracePt t="20470" x="1771650" y="2381250"/>
          <p14:tracePt t="20541" x="1778000" y="2387600"/>
          <p14:tracePt t="20573" x="1784350" y="2387600"/>
          <p14:tracePt t="20597" x="1790700" y="2393950"/>
          <p14:tracePt t="20669" x="1797050" y="2393950"/>
          <p14:tracePt t="20696" x="1809750" y="2393950"/>
          <p14:tracePt t="20709" x="1816100" y="2393950"/>
          <p14:tracePt t="20720" x="1822450" y="2393950"/>
          <p14:tracePt t="20723" x="1860550" y="2406650"/>
          <p14:tracePt t="20737" x="1873250" y="2406650"/>
          <p14:tracePt t="20753" x="1879600" y="2406650"/>
          <p14:tracePt t="20770" x="1905000" y="2406650"/>
          <p14:tracePt t="20787" x="1924050" y="2406650"/>
          <p14:tracePt t="20804" x="1949450" y="2406650"/>
          <p14:tracePt t="20820" x="2019300" y="2406650"/>
          <p14:tracePt t="20836" x="2082800" y="2413000"/>
          <p14:tracePt t="20853" x="2120900" y="2419350"/>
          <p14:tracePt t="20870" x="2152650" y="2419350"/>
          <p14:tracePt t="20887" x="2171700" y="2419350"/>
          <p14:tracePt t="20903" x="2197100" y="2419350"/>
          <p14:tracePt t="20920" x="2203450" y="2419350"/>
          <p14:tracePt t="20957" x="2209800" y="2419350"/>
          <p14:tracePt t="20965" x="2209800" y="2425700"/>
          <p14:tracePt t="20973" x="2228850" y="2425700"/>
          <p14:tracePt t="20989" x="2286000" y="2438400"/>
          <p14:tracePt t="21003" x="2432050" y="2470150"/>
          <p14:tracePt t="21021" x="2520950" y="2482850"/>
          <p14:tracePt t="21037" x="2559050" y="2482850"/>
          <p14:tracePt t="21054" x="2584450" y="2489200"/>
          <p14:tracePt t="21070" x="2590800" y="2489200"/>
          <p14:tracePt t="21405" x="2597150" y="2489200"/>
          <p14:tracePt t="21413" x="2609850" y="2482850"/>
          <p14:tracePt t="21421" x="2622550" y="2476500"/>
          <p14:tracePt t="21437" x="2628900" y="2476500"/>
          <p14:tracePt t="21438" x="2654300" y="2470150"/>
          <p14:tracePt t="21454" x="2667000" y="2457450"/>
          <p14:tracePt t="21471" x="2686050" y="2438400"/>
          <p14:tracePt t="21508" x="2686050" y="2425700"/>
          <p14:tracePt t="21978" x="0" y="0"/>
        </p14:tracePtLst>
        <p14:tracePtLst>
          <p14:tracePt t="25927" x="4762500" y="2444750"/>
          <p14:tracePt t="25956" x="4762500" y="2438400"/>
          <p14:tracePt t="25964" x="4756150" y="2438400"/>
          <p14:tracePt t="25972" x="4743450" y="2432050"/>
          <p14:tracePt t="25980" x="4730750" y="2425700"/>
          <p14:tracePt t="25996" x="4679950" y="2419350"/>
          <p14:tracePt t="26012" x="4572000" y="2406650"/>
          <p14:tracePt t="26045" x="4445000" y="2393950"/>
          <p14:tracePt t="26052" x="4292600" y="2368550"/>
          <p14:tracePt t="26062" x="4076700" y="2311400"/>
          <p14:tracePt t="26095" x="3822700" y="2260600"/>
          <p14:tracePt t="26100" x="3663950" y="2228850"/>
          <p14:tracePt t="26116" x="3460750" y="2197100"/>
          <p14:tracePt t="26130" x="3365500" y="2184400"/>
          <p14:tracePt t="26146" x="3257550" y="2165350"/>
          <p14:tracePt t="26162" x="3175000" y="2146300"/>
          <p14:tracePt t="26179" x="3117850" y="2133600"/>
          <p14:tracePt t="26195" x="3048000" y="2120900"/>
          <p14:tracePt t="26212" x="2959100" y="2108200"/>
          <p14:tracePt t="26229" x="2889250" y="2108200"/>
          <p14:tracePt t="26245" x="2724150" y="2082800"/>
          <p14:tracePt t="26262" x="2584450" y="2057400"/>
          <p14:tracePt t="26279" x="2432050" y="2051050"/>
          <p14:tracePt t="26296" x="2266950" y="2025650"/>
          <p14:tracePt t="26313" x="2120900" y="2012950"/>
          <p14:tracePt t="26329" x="2089150" y="2012950"/>
          <p14:tracePt t="26347" x="1701800" y="2006600"/>
          <p14:tracePt t="26363" x="1543050" y="1993900"/>
          <p14:tracePt t="26379" x="1428750" y="1993900"/>
          <p14:tracePt t="26395" x="1371600" y="2006600"/>
          <p14:tracePt t="26413" x="1333500" y="2019300"/>
          <p14:tracePt t="26429" x="1276350" y="2038350"/>
          <p14:tracePt t="26447" x="1174750" y="2082800"/>
          <p14:tracePt t="26463" x="1092200" y="2127250"/>
          <p14:tracePt t="26479" x="1003300" y="2184400"/>
          <p14:tracePt t="26496" x="946150" y="2235200"/>
          <p14:tracePt t="26513" x="908050" y="2266950"/>
          <p14:tracePt t="26529" x="895350" y="2286000"/>
          <p14:tracePt t="26545" x="857250" y="2400300"/>
          <p14:tracePt t="26562" x="844550" y="2470150"/>
          <p14:tracePt t="26579" x="844550" y="2552700"/>
          <p14:tracePt t="26597" x="844550" y="2597150"/>
          <p14:tracePt t="26613" x="863600" y="2641600"/>
          <p14:tracePt t="26630" x="882650" y="2667000"/>
          <p14:tracePt t="26646" x="908050" y="2698750"/>
          <p14:tracePt t="26664" x="920750" y="2705100"/>
          <p14:tracePt t="26679" x="939800" y="2730500"/>
          <p14:tracePt t="26696" x="946150" y="2736850"/>
          <p14:tracePt t="26713" x="990600" y="2762250"/>
          <p14:tracePt t="26730" x="1016000" y="2768600"/>
          <p14:tracePt t="26746" x="1130300" y="2800350"/>
          <p14:tracePt t="26763" x="1244600" y="2832100"/>
          <p14:tracePt t="26780" x="1543050" y="2908300"/>
          <p14:tracePt t="26797" x="1695450" y="2933700"/>
          <p14:tracePt t="26813" x="1854200" y="2959100"/>
          <p14:tracePt t="26830" x="2038350" y="2978150"/>
          <p14:tracePt t="26847" x="2178050" y="2984500"/>
          <p14:tracePt t="26863" x="2298700" y="2984500"/>
          <p14:tracePt t="26880" x="2387600" y="2984500"/>
          <p14:tracePt t="26897" x="2578100" y="3016250"/>
          <p14:tracePt t="26913" x="2717800" y="3041650"/>
          <p14:tracePt t="26929" x="2794000" y="3048000"/>
          <p14:tracePt t="26946" x="3187700" y="3079750"/>
          <p14:tracePt t="26963" x="3403600" y="3079750"/>
          <p14:tracePt t="26980" x="3511550" y="3079750"/>
          <p14:tracePt t="26997" x="3613150" y="3054350"/>
          <p14:tracePt t="27014" x="3651250" y="3048000"/>
          <p14:tracePt t="27030" x="3695700" y="3041650"/>
          <p14:tracePt t="27048" x="3771900" y="3035300"/>
          <p14:tracePt t="27064" x="3892550" y="3028950"/>
          <p14:tracePt t="27082" x="3949700" y="3003550"/>
          <p14:tracePt t="27097" x="4025900" y="2952750"/>
          <p14:tracePt t="27114" x="4083050" y="2876550"/>
          <p14:tracePt t="27130" x="4102100" y="2844800"/>
          <p14:tracePt t="27147" x="4184650" y="2762250"/>
          <p14:tracePt t="27164" x="4197350" y="2749550"/>
          <p14:tracePt t="27180" x="4203700" y="2743200"/>
          <p14:tracePt t="27196" x="4222750" y="2705100"/>
          <p14:tracePt t="27213" x="4222750" y="2616200"/>
          <p14:tracePt t="27229" x="4210050" y="2552700"/>
          <p14:tracePt t="27247" x="4191000" y="2501900"/>
          <p14:tracePt t="27265" x="4171950" y="2463800"/>
          <p14:tracePt t="27280" x="4146550" y="2438400"/>
          <p14:tracePt t="27297" x="4133850" y="2438400"/>
          <p14:tracePt t="27297" x="4133850" y="2432050"/>
          <p14:tracePt t="27317" x="4127500" y="2425700"/>
          <p14:tracePt t="27331" x="4114800" y="2419350"/>
          <p14:tracePt t="27348" x="4038600" y="2387600"/>
          <p14:tracePt t="27365" x="3860800" y="2343150"/>
          <p14:tracePt t="27380" x="3702050" y="2305050"/>
          <p14:tracePt t="27398" x="3505200" y="2266950"/>
          <p14:tracePt t="27414" x="3340100" y="2241550"/>
          <p14:tracePt t="27430" x="3200400" y="2228850"/>
          <p14:tracePt t="27448" x="3117850" y="2228850"/>
          <p14:tracePt t="27465" x="2978150" y="2216150"/>
          <p14:tracePt t="27481" x="2908300" y="2209800"/>
          <p14:tracePt t="27497" x="2838450" y="2209800"/>
          <p14:tracePt t="27514" x="2787650" y="2216150"/>
          <p14:tracePt t="27531" x="2641600" y="2247900"/>
          <p14:tracePt t="27548" x="2597150" y="2260600"/>
          <p14:tracePt t="27564" x="2425700" y="2298700"/>
          <p14:tracePt t="27580" x="2343150" y="2311400"/>
          <p14:tracePt t="27597" x="2222500" y="2324100"/>
          <p14:tracePt t="27615" x="2089150" y="2330450"/>
          <p14:tracePt t="27631" x="1981200" y="2336800"/>
          <p14:tracePt t="27648" x="1924050" y="2343150"/>
          <p14:tracePt t="27665" x="1860550" y="2355850"/>
          <p14:tracePt t="27681" x="1809750" y="2381250"/>
          <p14:tracePt t="27698" x="1778000" y="2393950"/>
          <p14:tracePt t="27714" x="1758950" y="2406650"/>
          <p14:tracePt t="27731" x="1651000" y="2476500"/>
          <p14:tracePt t="27749" x="1587500" y="2501900"/>
          <p14:tracePt t="27765" x="1492250" y="2565400"/>
          <p14:tracePt t="27781" x="1454150" y="2597150"/>
          <p14:tracePt t="27798" x="1428750" y="2628900"/>
          <p14:tracePt t="27815" x="1403350" y="2647950"/>
          <p14:tracePt t="27832" x="1390650" y="2673350"/>
          <p14:tracePt t="27849" x="1333500" y="2717800"/>
          <p14:tracePt t="27865" x="1320800" y="2736850"/>
          <p14:tracePt t="27881" x="1308100" y="2749550"/>
          <p14:tracePt t="27898" x="1301750" y="2762250"/>
          <p14:tracePt t="27915" x="1301750" y="2774950"/>
          <p14:tracePt t="27931" x="1301750" y="2781300"/>
          <p14:tracePt t="27948" x="1301750" y="2787650"/>
          <p14:tracePt t="27965" x="1301750" y="2794000"/>
          <p14:tracePt t="27982" x="1314450" y="2800350"/>
          <p14:tracePt t="27999" x="1327150" y="2813050"/>
          <p14:tracePt t="28016" x="1352550" y="2825750"/>
          <p14:tracePt t="28032" x="1371600" y="2838450"/>
          <p14:tracePt t="28048" x="1460500" y="2882900"/>
          <p14:tracePt t="28066" x="1701800" y="2971800"/>
          <p14:tracePt t="28082" x="1911350" y="3028950"/>
          <p14:tracePt t="28099" x="2159000" y="3073400"/>
          <p14:tracePt t="28099" x="2330450" y="3111500"/>
          <p14:tracePt t="28117" x="2508250" y="3155950"/>
          <p14:tracePt t="28132" x="3282950" y="3295650"/>
          <p14:tracePt t="28149" x="3632200" y="3327400"/>
          <p14:tracePt t="28166" x="4076700" y="3321050"/>
          <p14:tracePt t="28182" x="4222750" y="3263900"/>
          <p14:tracePt t="28200" x="4318000" y="3213100"/>
          <p14:tracePt t="28215" x="4362450" y="3168650"/>
          <p14:tracePt t="28232" x="4394200" y="3143250"/>
          <p14:tracePt t="28249" x="4432300" y="3092450"/>
          <p14:tracePt t="28267" x="4451350" y="3048000"/>
          <p14:tracePt t="28283" x="4470400" y="3003550"/>
          <p14:tracePt t="28298" x="4483100" y="2952750"/>
          <p14:tracePt t="28315" x="4527550" y="2901950"/>
          <p14:tracePt t="28332" x="4546600" y="2882900"/>
          <p14:tracePt t="28349" x="4565650" y="2863850"/>
          <p14:tracePt t="28366" x="4578350" y="2851150"/>
          <p14:tracePt t="28382" x="4584700" y="2819400"/>
          <p14:tracePt t="28399" x="4591050" y="2794000"/>
          <p14:tracePt t="28416" x="4597400" y="2787650"/>
          <p14:tracePt t="28432" x="4597400" y="2781300"/>
          <p14:tracePt t="28449" x="4597400" y="2768600"/>
          <p14:tracePt t="28466" x="4572000" y="2743200"/>
          <p14:tracePt t="28483" x="4546600" y="2705100"/>
          <p14:tracePt t="28499" x="4470400" y="2635250"/>
          <p14:tracePt t="28516" x="4394200" y="2571750"/>
          <p14:tracePt t="28533" x="4337050" y="2540000"/>
          <p14:tracePt t="28549" x="4298950" y="2520950"/>
          <p14:tracePt t="28566" x="4260850" y="2501900"/>
          <p14:tracePt t="28583" x="4171950" y="2482850"/>
          <p14:tracePt t="28600" x="4044950" y="2444750"/>
          <p14:tracePt t="28616" x="3759200" y="2368550"/>
          <p14:tracePt t="28633" x="3581400" y="2324100"/>
          <p14:tracePt t="28650" x="3403600" y="2279650"/>
          <p14:tracePt t="28667" x="3263900" y="2241550"/>
          <p14:tracePt t="28684" x="3162300" y="2228850"/>
          <p14:tracePt t="28700" x="3028950" y="2222500"/>
          <p14:tracePt t="28717" x="2990850" y="2216150"/>
          <p14:tracePt t="28733" x="2768600" y="2203450"/>
          <p14:tracePt t="28750" x="2679700" y="2203450"/>
          <p14:tracePt t="28766" x="2603500" y="2203450"/>
          <p14:tracePt t="28783" x="2482850" y="2203450"/>
          <p14:tracePt t="28800" x="2362200" y="2203450"/>
          <p14:tracePt t="28817" x="2228850" y="2203450"/>
          <p14:tracePt t="28833" x="2076450" y="2190750"/>
          <p14:tracePt t="28849" x="2038350" y="2190750"/>
          <p14:tracePt t="28867" x="2006600" y="2190750"/>
          <p14:tracePt t="28883" x="1955800" y="2203450"/>
          <p14:tracePt t="28901" x="1917700" y="2222500"/>
          <p14:tracePt t="28916" x="1866900" y="2254250"/>
          <p14:tracePt t="28933" x="1778000" y="2317750"/>
          <p14:tracePt t="28950" x="1714500" y="2362200"/>
          <p14:tracePt t="28967" x="1663700" y="2406650"/>
          <p14:tracePt t="28984" x="1638300" y="2463800"/>
          <p14:tracePt t="29000" x="1625600" y="2482850"/>
          <p14:tracePt t="29016" x="1600200" y="2546350"/>
          <p14:tracePt t="29034" x="1581150" y="2578100"/>
          <p14:tracePt t="29050" x="1562100" y="2622550"/>
          <p14:tracePt t="29067" x="1562100" y="2667000"/>
          <p14:tracePt t="29084" x="1555750" y="2774950"/>
          <p14:tracePt t="29100" x="1555750" y="2813050"/>
          <p14:tracePt t="29117" x="1555750" y="2838450"/>
          <p14:tracePt t="29134" x="1549400" y="2889250"/>
          <p14:tracePt t="29150" x="1549400" y="2901950"/>
          <p14:tracePt t="29167" x="1549400" y="2927350"/>
          <p14:tracePt t="29204" x="1555750" y="2933700"/>
          <p14:tracePt t="29212" x="1562100" y="2933700"/>
          <p14:tracePt t="29220" x="1574800" y="2933700"/>
          <p14:tracePt t="29236" x="1581150" y="2933700"/>
          <p14:tracePt t="29260" x="1587500" y="2933700"/>
          <p14:tracePt t="29268" x="1612900" y="2933700"/>
          <p14:tracePt t="29289" x="1663700" y="2946400"/>
          <p14:tracePt t="29300" x="1746250" y="2971800"/>
          <p14:tracePt t="29318" x="1803400" y="2978150"/>
          <p14:tracePt t="29334" x="2025650" y="3028950"/>
          <p14:tracePt t="29350" x="2190750" y="3048000"/>
          <p14:tracePt t="29367" x="2406650" y="3054350"/>
          <p14:tracePt t="29384" x="2647950" y="3035300"/>
          <p14:tracePt t="29401" x="2800350" y="3009900"/>
          <p14:tracePt t="29417" x="2997200" y="2946400"/>
          <p14:tracePt t="29435" x="3041650" y="2933700"/>
          <p14:tracePt t="29451" x="3060700" y="2927350"/>
          <p14:tracePt t="29451" x="3086100" y="2927350"/>
          <p14:tracePt t="29468" x="3124200" y="2921000"/>
          <p14:tracePt t="29485" x="3200400" y="2908300"/>
          <p14:tracePt t="29501" x="3257550" y="2895600"/>
          <p14:tracePt t="29517" x="3282950" y="2882900"/>
          <p14:tracePt t="29534" x="3346450" y="2851150"/>
          <p14:tracePt t="29551" x="3359150" y="2851150"/>
          <p14:tracePt t="29568" x="3378200" y="2851150"/>
          <p14:tracePt t="29584" x="3403600" y="2844800"/>
          <p14:tracePt t="29601" x="3441700" y="2844800"/>
          <p14:tracePt t="29617" x="3486150" y="2825750"/>
          <p14:tracePt t="29634" x="3524250" y="2806700"/>
          <p14:tracePt t="29651" x="3543300" y="2787650"/>
          <p14:tracePt t="29668" x="3556000" y="2774950"/>
          <p14:tracePt t="29685" x="3562350" y="2768600"/>
          <p14:tracePt t="29702" x="3575050" y="2749550"/>
          <p14:tracePt t="29718" x="3581400" y="2743200"/>
          <p14:tracePt t="29735" x="3587750" y="2705100"/>
          <p14:tracePt t="29753" x="3587750" y="2679700"/>
          <p14:tracePt t="29768" x="3587750" y="2660650"/>
          <p14:tracePt t="29785" x="3581400" y="2628900"/>
          <p14:tracePt t="29801" x="3556000" y="2597150"/>
          <p14:tracePt t="29818" x="3543300" y="2584450"/>
          <p14:tracePt t="29835" x="3524250" y="2571750"/>
          <p14:tracePt t="29851" x="3479800" y="2540000"/>
          <p14:tracePt t="29868" x="3429000" y="2520950"/>
          <p14:tracePt t="29885" x="3352800" y="2495550"/>
          <p14:tracePt t="29901" x="3263900" y="2470150"/>
          <p14:tracePt t="29918" x="3124200" y="2438400"/>
          <p14:tracePt t="29935" x="2882900" y="2387600"/>
          <p14:tracePt t="29952" x="2749550" y="2355850"/>
          <p14:tracePt t="29968" x="2616200" y="2336800"/>
          <p14:tracePt t="29985" x="2501900" y="2324100"/>
          <p14:tracePt t="30002" x="2400300" y="2311400"/>
          <p14:tracePt t="30019" x="2292350" y="2311400"/>
          <p14:tracePt t="30035" x="2076450" y="2305050"/>
          <p14:tracePt t="30052" x="1974850" y="2305050"/>
          <p14:tracePt t="30069" x="1898650" y="2317750"/>
          <p14:tracePt t="30085" x="1835150" y="2324100"/>
          <p14:tracePt t="30102" x="1778000" y="2336800"/>
          <p14:tracePt t="30118" x="1752600" y="2349500"/>
          <p14:tracePt t="30135" x="1612900" y="2381250"/>
          <p14:tracePt t="30152" x="1600200" y="2400300"/>
          <p14:tracePt t="30169" x="1587500" y="2413000"/>
          <p14:tracePt t="30185" x="1581150" y="2444750"/>
          <p14:tracePt t="30201" x="1581150" y="2470150"/>
          <p14:tracePt t="30218" x="1581150" y="2501900"/>
          <p14:tracePt t="30234" x="1581150" y="2603500"/>
          <p14:tracePt t="30251" x="1593850" y="2679700"/>
          <p14:tracePt t="30268" x="1600200" y="2698750"/>
          <p14:tracePt t="30285" x="1606550" y="2717800"/>
          <p14:tracePt t="30301" x="1619250" y="2736850"/>
          <p14:tracePt t="30319" x="1619250" y="2743200"/>
          <p14:tracePt t="30335" x="1638300" y="2768600"/>
          <p14:tracePt t="30352" x="1651000" y="2774950"/>
          <p14:tracePt t="30369" x="1651000" y="2781300"/>
          <p14:tracePt t="30386" x="1657350" y="2781300"/>
          <p14:tracePt t="30402" x="1670050" y="2781300"/>
          <p14:tracePt t="30419" x="1689100" y="2794000"/>
          <p14:tracePt t="30435" x="1720850" y="2800350"/>
          <p14:tracePt t="30453" x="1778000" y="2813050"/>
          <p14:tracePt t="30472" x="1847850" y="2813050"/>
          <p14:tracePt t="30486" x="1911350" y="2819400"/>
          <p14:tracePt t="30502" x="1993900" y="2819400"/>
          <p14:tracePt t="30519" x="2159000" y="2832100"/>
          <p14:tracePt t="30536" x="2635250" y="2857500"/>
          <p14:tracePt t="30553" x="2952750" y="2863850"/>
          <p14:tracePt t="30569" x="3257550" y="2889250"/>
          <p14:tracePt t="30586" x="3536950" y="2895600"/>
          <p14:tracePt t="30602" x="3740150" y="2908300"/>
          <p14:tracePt t="30619" x="3937000" y="2908300"/>
          <p14:tracePt t="30637" x="3949700" y="2908300"/>
          <p14:tracePt t="30654" x="3968750" y="2908300"/>
          <p14:tracePt t="30670" x="3981450" y="2908300"/>
          <p14:tracePt t="30686" x="3994150" y="2908300"/>
          <p14:tracePt t="30703" x="4013200" y="2895600"/>
          <p14:tracePt t="30719" x="4025900" y="2889250"/>
          <p14:tracePt t="30736" x="4038600" y="2870200"/>
          <p14:tracePt t="30753" x="4038600" y="2857500"/>
          <p14:tracePt t="30770" x="4051300" y="2844800"/>
          <p14:tracePt t="30786" x="4057650" y="2832100"/>
          <p14:tracePt t="30803" x="4076700" y="2819400"/>
          <p14:tracePt t="30820" x="4083050" y="2800350"/>
          <p14:tracePt t="30956" x="4076700" y="2800350"/>
          <p14:tracePt t="30956" x="0" y="0"/>
        </p14:tracePtLst>
        <p14:tracePtLst>
          <p14:tracePt t="39327" x="2514600" y="3314700"/>
          <p14:tracePt t="39549" x="2520950" y="3314700"/>
          <p14:tracePt t="39637" x="2527300" y="3314700"/>
          <p14:tracePt t="39701" x="2540000" y="3314700"/>
          <p14:tracePt t="39709" x="2546350" y="3314700"/>
          <p14:tracePt t="39717" x="2552700" y="3308350"/>
          <p14:tracePt t="39741" x="2565400" y="3308350"/>
          <p14:tracePt t="39749" x="2565400" y="3302000"/>
          <p14:tracePt t="39770" x="2571750" y="3302000"/>
          <p14:tracePt t="39773" x="2590800" y="3302000"/>
          <p14:tracePt t="39789" x="2609850" y="3302000"/>
          <p14:tracePt t="39805" x="2622550" y="3295650"/>
          <p14:tracePt t="39820" x="2660650" y="3295650"/>
          <p14:tracePt t="39836" x="2692400" y="3295650"/>
          <p14:tracePt t="39853" x="2813050" y="3295650"/>
          <p14:tracePt t="39869" x="2901950" y="3295650"/>
          <p14:tracePt t="39886" x="3022600" y="3282950"/>
          <p14:tracePt t="39903" x="3048000" y="3282950"/>
          <p14:tracePt t="40141" x="3041650" y="3282950"/>
          <p14:tracePt t="40149" x="3028950" y="3289300"/>
          <p14:tracePt t="40162" x="3016250" y="3295650"/>
          <p14:tracePt t="40178" x="2997200" y="3302000"/>
          <p14:tracePt t="40179" x="2971800" y="3308350"/>
          <p14:tracePt t="40189" x="2863850" y="3327400"/>
          <p14:tracePt t="40204" x="2825750" y="3327400"/>
          <p14:tracePt t="40220" x="2813050" y="3333750"/>
          <p14:tracePt t="40236" x="2787650" y="3333750"/>
          <p14:tracePt t="40253" x="2762250" y="3340100"/>
          <p14:tracePt t="40270" x="2736850" y="3340100"/>
          <p14:tracePt t="40288" x="2717800" y="3340100"/>
          <p14:tracePt t="40304" x="2705100" y="3340100"/>
          <p14:tracePt t="40321" x="2679700" y="3340100"/>
          <p14:tracePt t="40337" x="2654300" y="3340100"/>
          <p14:tracePt t="40354" x="2641600" y="3340100"/>
          <p14:tracePt t="40445" x="2635250" y="3340100"/>
          <p14:tracePt t="40477" x="2628900" y="3340100"/>
          <p14:tracePt t="40501" x="2622550" y="3340100"/>
          <p14:tracePt t="40509" x="2616200" y="3340100"/>
          <p14:tracePt t="40517" x="2609850" y="3340100"/>
          <p14:tracePt t="40525" x="2603500" y="3346450"/>
          <p14:tracePt t="40537" x="2597150" y="3346450"/>
          <p14:tracePt t="40573" x="2590800" y="3346450"/>
          <p14:tracePt t="41652" x="2597150" y="3359150"/>
          <p14:tracePt t="41660" x="2609850" y="3371850"/>
          <p14:tracePt t="41668" x="2616200" y="3378200"/>
          <p14:tracePt t="41676" x="2628900" y="3384550"/>
          <p14:tracePt t="41692" x="2641600" y="3390900"/>
          <p14:tracePt t="41708" x="2654300" y="3397250"/>
          <p14:tracePt t="41722" x="2660650" y="3409950"/>
          <p14:tracePt t="41738" x="2673350" y="3422650"/>
          <p14:tracePt t="41755" x="2692400" y="3429000"/>
          <p14:tracePt t="41772" x="2724150" y="3441700"/>
          <p14:tracePt t="41789" x="2755900" y="3441700"/>
          <p14:tracePt t="41806" x="2781300" y="3441700"/>
          <p14:tracePt t="41822" x="2813050" y="3441700"/>
          <p14:tracePt t="41838" x="2844800" y="3441700"/>
          <p14:tracePt t="41855" x="2927350" y="3448050"/>
          <p14:tracePt t="41871" x="2978150" y="3454400"/>
          <p14:tracePt t="41888" x="3041650" y="3454400"/>
          <p14:tracePt t="41905" x="3098800" y="3460750"/>
          <p14:tracePt t="41922" x="3155950" y="3460750"/>
          <p14:tracePt t="41939" x="3219450" y="3460750"/>
          <p14:tracePt t="41956" x="3276600" y="3454400"/>
          <p14:tracePt t="41974" x="3289300" y="3454400"/>
          <p14:tracePt t="41989" x="3333750" y="3454400"/>
          <p14:tracePt t="42007" x="3352800" y="3454400"/>
          <p14:tracePt t="42022" x="3359150" y="3448050"/>
          <p14:tracePt t="42076" x="3365500" y="3448050"/>
          <p14:tracePt t="42084" x="3371850" y="3448050"/>
          <p14:tracePt t="42093" x="3378200" y="3448050"/>
          <p14:tracePt t="42101" x="3384550" y="3448050"/>
          <p14:tracePt t="42117" x="3397250" y="3448050"/>
          <p14:tracePt t="42148" x="3416300" y="3448050"/>
          <p14:tracePt t="42157" x="3422650" y="3448050"/>
          <p14:tracePt t="42172" x="3448050" y="3448050"/>
          <p14:tracePt t="42173" x="3473450" y="3448050"/>
          <p14:tracePt t="42189" x="3581400" y="3448050"/>
          <p14:tracePt t="42205" x="3625850" y="3448050"/>
          <p14:tracePt t="42223" x="3663950" y="3441700"/>
          <p14:tracePt t="42239" x="3683000" y="3441700"/>
          <p14:tracePt t="42256" x="3702050" y="3435350"/>
          <p14:tracePt t="42274" x="3714750" y="3435350"/>
          <p14:tracePt t="42289" x="3727450" y="3435350"/>
          <p14:tracePt t="42306" x="3733800" y="3435350"/>
          <p14:tracePt t="42325" x="3740150" y="3429000"/>
          <p14:tracePt t="42339" x="3752850" y="3429000"/>
          <p14:tracePt t="42358" x="3765550" y="3422650"/>
          <p14:tracePt t="42373" x="3771900" y="3416300"/>
          <p14:tracePt t="42391" x="3778250" y="3416300"/>
          <p14:tracePt t="42407" x="3797300" y="3416300"/>
          <p14:tracePt t="42424" x="3810000" y="3416300"/>
          <p14:tracePt t="42441" x="3829050" y="3416300"/>
          <p14:tracePt t="42457" x="3848100" y="3416300"/>
          <p14:tracePt t="42474" x="3860800" y="3416300"/>
          <p14:tracePt t="42491" x="3879850" y="3416300"/>
          <p14:tracePt t="42507" x="3924300" y="3416300"/>
          <p14:tracePt t="42527" x="3943350" y="3416300"/>
          <p14:tracePt t="42540" x="4000500" y="3416300"/>
          <p14:tracePt t="42558" x="4013200" y="3416300"/>
          <p14:tracePt t="42574" x="4025900" y="3416300"/>
          <p14:tracePt t="42613" x="4032250" y="3416300"/>
          <p14:tracePt t="42616" x="4051300" y="3416300"/>
          <p14:tracePt t="42624" x="4057650" y="3416300"/>
          <p14:tracePt t="42641" x="4089400" y="3416300"/>
          <p14:tracePt t="42658" x="4121150" y="3416300"/>
          <p14:tracePt t="42674" x="4165600" y="3416300"/>
          <p14:tracePt t="42691" x="4222750" y="3416300"/>
          <p14:tracePt t="42708" x="4254500" y="3416300"/>
          <p14:tracePt t="42724" x="4279900" y="3422650"/>
          <p14:tracePt t="42773" x="4286250" y="3422650"/>
          <p14:tracePt t="42781" x="4298950" y="3422650"/>
          <p14:tracePt t="42797" x="4305300" y="3422650"/>
          <p14:tracePt t="42798" x="4318000" y="3429000"/>
          <p14:tracePt t="42809" x="4330700" y="3429000"/>
          <p14:tracePt t="42825" x="4349750" y="3429000"/>
          <p14:tracePt t="42885" x="4356100" y="3429000"/>
          <p14:tracePt t="42901" x="4362450" y="3429000"/>
          <p14:tracePt t="42925" x="4368800" y="3429000"/>
          <p14:tracePt t="42941" x="4375150" y="3429000"/>
          <p14:tracePt t="42949" x="4387850" y="3422650"/>
          <p14:tracePt t="42967" x="4394200" y="3422650"/>
          <p14:tracePt t="42968" x="4413250" y="3416300"/>
          <p14:tracePt t="42975" x="4432300" y="3416300"/>
          <p14:tracePt t="42993" x="4445000" y="3416300"/>
          <p14:tracePt t="43008" x="4457700" y="3416300"/>
          <p14:tracePt t="43025" x="4457700" y="3409950"/>
          <p14:tracePt t="43136" x="0" y="0"/>
        </p14:tracePtLst>
        <p14:tracePtLst>
          <p14:tracePt t="43631" x="4413250" y="3498850"/>
          <p14:tracePt t="43732" x="4406900" y="3498850"/>
          <p14:tracePt t="43740" x="4394200" y="3498850"/>
          <p14:tracePt t="43751" x="4375150" y="3492500"/>
          <p14:tracePt t="43764" x="4330700" y="3492500"/>
          <p14:tracePt t="43780" x="4298950" y="3492500"/>
          <p14:tracePt t="43796" x="4127500" y="3473450"/>
          <p14:tracePt t="43812" x="3968750" y="3454400"/>
          <p14:tracePt t="43828" x="3816350" y="3429000"/>
          <p14:tracePt t="43844" x="3651250" y="3409950"/>
          <p14:tracePt t="43860" x="3511550" y="3397250"/>
          <p14:tracePt t="43876" x="3270250" y="3371850"/>
          <p14:tracePt t="43892" x="3073400" y="3378200"/>
          <p14:tracePt t="43925" x="2876550" y="3384550"/>
          <p14:tracePt t="43930" x="2654300" y="3403600"/>
          <p14:tracePt t="43948" x="2425700" y="3409950"/>
          <p14:tracePt t="43964" x="2184400" y="3429000"/>
          <p14:tracePt t="43975" x="2095500" y="3448050"/>
          <p14:tracePt t="43996" x="1708150" y="3473450"/>
          <p14:tracePt t="44012" x="1587500" y="3473450"/>
          <p14:tracePt t="44026" x="1485900" y="3467100"/>
          <p14:tracePt t="44042" x="1409700" y="3454400"/>
          <p14:tracePt t="44058" x="1390650" y="3454400"/>
          <p14:tracePt t="44075" x="1365250" y="3454400"/>
          <p14:tracePt t="44092" x="1346200" y="3454400"/>
          <p14:tracePt t="44109" x="1320800" y="3448050"/>
          <p14:tracePt t="44125" x="1295400" y="3448050"/>
          <p14:tracePt t="44142" x="1289050" y="3448050"/>
          <p14:tracePt t="44158" x="1282700" y="3448050"/>
          <p14:tracePt t="44196" x="1276350" y="3448050"/>
          <p14:tracePt t="44196" x="1276350" y="3460750"/>
          <p14:tracePt t="44212" x="1270000" y="3473450"/>
          <p14:tracePt t="44220" x="1263650" y="3486150"/>
          <p14:tracePt t="44228" x="1244600" y="3530600"/>
          <p14:tracePt t="44244" x="1225550" y="3568700"/>
          <p14:tracePt t="44260" x="1206500" y="3606800"/>
          <p14:tracePt t="44276" x="1193800" y="3638550"/>
          <p14:tracePt t="44294" x="1193800" y="3651250"/>
          <p14:tracePt t="44309" x="1193800" y="3657600"/>
          <p14:tracePt t="44326" x="1193800" y="3676650"/>
          <p14:tracePt t="44343" x="1193800" y="3708400"/>
          <p14:tracePt t="44359" x="1193800" y="3752850"/>
          <p14:tracePt t="44376" x="1200150" y="3790950"/>
          <p14:tracePt t="44394" x="1206500" y="3810000"/>
          <p14:tracePt t="44410" x="1212850" y="3822700"/>
          <p14:tracePt t="44427" x="1231900" y="3835400"/>
          <p14:tracePt t="44443" x="1276350" y="3848100"/>
          <p14:tracePt t="44460" x="1339850" y="3867150"/>
          <p14:tracePt t="44478" x="1371600" y="3873500"/>
          <p14:tracePt t="44493" x="1466850" y="3898900"/>
          <p14:tracePt t="44510" x="1638300" y="3917950"/>
          <p14:tracePt t="44526" x="1822450" y="3930650"/>
          <p14:tracePt t="44544" x="2139950" y="3911600"/>
          <p14:tracePt t="44561" x="2819400" y="3841750"/>
          <p14:tracePt t="44577" x="3168650" y="3841750"/>
          <p14:tracePt t="44595" x="3492500" y="3854450"/>
          <p14:tracePt t="44611" x="3803650" y="3898900"/>
          <p14:tracePt t="44628" x="4076700" y="3937000"/>
          <p14:tracePt t="44644" x="4356100" y="3937000"/>
          <p14:tracePt t="44662" x="4495800" y="3917950"/>
          <p14:tracePt t="44678" x="4527550" y="3911600"/>
          <p14:tracePt t="44693" x="4540250" y="3905250"/>
          <p14:tracePt t="44711" x="4559300" y="3898900"/>
          <p14:tracePt t="44728" x="4610100" y="3879850"/>
          <p14:tracePt t="44745" x="4743450" y="3790950"/>
          <p14:tracePt t="44761" x="4794250" y="3708400"/>
          <p14:tracePt t="44778" x="4819650" y="3644900"/>
          <p14:tracePt t="44794" x="4826000" y="3619500"/>
          <p14:tracePt t="44811" x="4826000" y="3606800"/>
          <p14:tracePt t="44827" x="4826000" y="3594100"/>
          <p14:tracePt t="44844" x="4826000" y="3587750"/>
          <p14:tracePt t="44861" x="4819650" y="3581400"/>
          <p14:tracePt t="44878" x="4800600" y="3581400"/>
          <p14:tracePt t="44894" x="4781550" y="3581400"/>
          <p14:tracePt t="44911" x="4737100" y="3581400"/>
          <p14:tracePt t="44930" x="4572000" y="3543300"/>
          <p14:tracePt t="44945" x="4279900" y="3505200"/>
          <p14:tracePt t="44961" x="3924300" y="3460750"/>
          <p14:tracePt t="44978" x="3460750" y="3429000"/>
          <p14:tracePt t="44995" x="3143250" y="3416300"/>
          <p14:tracePt t="45011" x="2711450" y="3403600"/>
          <p14:tracePt t="45028" x="2533650" y="3403600"/>
          <p14:tracePt t="45045" x="2520950" y="3403600"/>
          <p14:tracePt t="45062" x="2514600" y="3403600"/>
          <p14:tracePt t="45078" x="0" y="0"/>
        </p14:tracePtLst>
        <p14:tracePtLst>
          <p14:tracePt t="46224" x="1295400" y="4051300"/>
          <p14:tracePt t="46653" x="1295400" y="4057650"/>
          <p14:tracePt t="46661" x="1314450" y="4064000"/>
          <p14:tracePt t="46663" x="1327150" y="4064000"/>
          <p14:tracePt t="46685" x="1333500" y="4064000"/>
          <p14:tracePt t="46701" x="1346200" y="4064000"/>
          <p14:tracePt t="46731" x="1352550" y="4064000"/>
          <p14:tracePt t="46732" x="1365250" y="4076700"/>
          <p14:tracePt t="46748" x="1397000" y="4083050"/>
          <p14:tracePt t="46765" x="1460500" y="4095750"/>
          <p14:tracePt t="46782" x="1492250" y="4095750"/>
          <p14:tracePt t="46798" x="1498600" y="4102100"/>
          <p14:tracePt t="47211" x="0" y="0"/>
        </p14:tracePtLst>
        <p14:tracePtLst>
          <p14:tracePt t="57735" x="5994400" y="5537200"/>
          <p14:tracePt t="57829" x="5994400" y="5530850"/>
          <p14:tracePt t="57845" x="5994400" y="5524500"/>
          <p14:tracePt t="57861" x="6000750" y="5524500"/>
          <p14:tracePt t="57893" x="6000750" y="5518150"/>
          <p14:tracePt t="57909" x="6000750" y="5511800"/>
          <p14:tracePt t="57933" x="6007100" y="5511800"/>
          <p14:tracePt t="57942" x="6007100" y="5505450"/>
          <p14:tracePt t="57949" x="6019800" y="5492750"/>
          <p14:tracePt t="57975" x="6019800" y="5486400"/>
          <p14:tracePt t="57983" x="6019800" y="5480050"/>
          <p14:tracePt t="57984" x="6032500" y="5461000"/>
          <p14:tracePt t="58000" x="6038850" y="5454650"/>
          <p14:tracePt t="58017" x="6057900" y="5384800"/>
          <p14:tracePt t="58034" x="6070600" y="5302250"/>
          <p14:tracePt t="58050" x="6076950" y="5232400"/>
          <p14:tracePt t="58067" x="6089650" y="5194300"/>
          <p14:tracePt t="58084" x="6096000" y="5181600"/>
          <p14:tracePt t="58101" x="6102350" y="5149850"/>
          <p14:tracePt t="58118" x="6115050" y="5105400"/>
          <p14:tracePt t="58134" x="6115050" y="5086350"/>
          <p14:tracePt t="58151" x="6121400" y="5035550"/>
          <p14:tracePt t="58168" x="6127750" y="4978400"/>
          <p14:tracePt t="58185" x="6134100" y="4908550"/>
          <p14:tracePt t="58201" x="6134100" y="4876800"/>
          <p14:tracePt t="58217" x="6140450" y="4845050"/>
          <p14:tracePt t="58234" x="6140450" y="4813300"/>
          <p14:tracePt t="58251" x="6146800" y="4711700"/>
          <p14:tracePt t="58269" x="6153150" y="4654550"/>
          <p14:tracePt t="58285" x="6153150" y="4629150"/>
          <p14:tracePt t="58302" x="6159500" y="4546600"/>
          <p14:tracePt t="58318" x="6165850" y="4502150"/>
          <p14:tracePt t="58334" x="6172200" y="4451350"/>
          <p14:tracePt t="58351" x="6178550" y="4400550"/>
          <p14:tracePt t="58367" x="6184900" y="4362450"/>
          <p14:tracePt t="58384" x="6184900" y="4311650"/>
          <p14:tracePt t="58401" x="6197600" y="4210050"/>
          <p14:tracePt t="58418" x="6203950" y="4140200"/>
          <p14:tracePt t="58435" x="6203950" y="4108450"/>
          <p14:tracePt t="58451" x="6210300" y="4051300"/>
          <p14:tracePt t="58468" x="6216650" y="4006850"/>
          <p14:tracePt t="58484" x="6229350" y="3930650"/>
          <p14:tracePt t="58501" x="6235700" y="3810000"/>
          <p14:tracePt t="58519" x="6248400" y="3746500"/>
          <p14:tracePt t="58537" x="6254750" y="3695700"/>
          <p14:tracePt t="58551" x="6267450" y="3632200"/>
          <p14:tracePt t="58568" x="6273800" y="3606800"/>
          <p14:tracePt t="58585" x="6273800" y="3594100"/>
          <p14:tracePt t="58601" x="6280150" y="3575050"/>
          <p14:tracePt t="58618" x="6292850" y="3530600"/>
          <p14:tracePt t="58634" x="6305550" y="3505200"/>
          <p14:tracePt t="58651" x="6324600" y="3460750"/>
          <p14:tracePt t="58668" x="6337300" y="3422650"/>
          <p14:tracePt t="58685" x="6337300" y="3403600"/>
          <p14:tracePt t="58702" x="6350000" y="3384550"/>
          <p14:tracePt t="58718" x="6350000" y="3371850"/>
          <p14:tracePt t="58734" x="6356350" y="3352800"/>
          <p14:tracePt t="58751" x="6369050" y="3340100"/>
          <p14:tracePt t="58768" x="6375400" y="3308350"/>
          <p14:tracePt t="58785" x="6388100" y="3282950"/>
          <p14:tracePt t="58801" x="6394450" y="3257550"/>
          <p14:tracePt t="58819" x="6407150" y="3244850"/>
          <p14:tracePt t="58835" x="6413500" y="3225800"/>
          <p14:tracePt t="58852" x="6432550" y="3187700"/>
          <p14:tracePt t="58868" x="6445250" y="3162300"/>
          <p14:tracePt t="58885" x="6451600" y="3149600"/>
          <p14:tracePt t="58902" x="6464300" y="3117850"/>
          <p14:tracePt t="58919" x="6470650" y="3105150"/>
          <p14:tracePt t="58935" x="6483350" y="3086100"/>
          <p14:tracePt t="58952" x="6502400" y="3060700"/>
          <p14:tracePt t="58969" x="6515100" y="3022600"/>
          <p14:tracePt t="58985" x="6521450" y="3016250"/>
          <p14:tracePt t="59002" x="6527800" y="2997200"/>
          <p14:tracePt t="59019" x="6534150" y="2984500"/>
          <p14:tracePt t="59035" x="6540500" y="2971800"/>
          <p14:tracePt t="59052" x="6553200" y="2946400"/>
          <p14:tracePt t="59069" x="6565900" y="2927350"/>
          <p14:tracePt t="59085" x="6572250" y="2908300"/>
          <p14:tracePt t="59102" x="6591300" y="2882900"/>
          <p14:tracePt t="59119" x="6623050" y="2844800"/>
          <p14:tracePt t="59135" x="6654800" y="2825750"/>
          <p14:tracePt t="59152" x="6680200" y="2806700"/>
          <p14:tracePt t="59170" x="6711950" y="2768600"/>
          <p14:tracePt t="59186" x="6750050" y="2736850"/>
          <p14:tracePt t="59203" x="6826250" y="2673350"/>
          <p14:tracePt t="59219" x="6845300" y="2654300"/>
          <p14:tracePt t="59236" x="6870700" y="2628900"/>
          <p14:tracePt t="59252" x="6889750" y="2609850"/>
          <p14:tracePt t="59269" x="6921500" y="2578100"/>
          <p14:tracePt t="59285" x="6940550" y="2546350"/>
          <p14:tracePt t="59302" x="6959600" y="2527300"/>
          <p14:tracePt t="59319" x="6965950" y="2508250"/>
          <p14:tracePt t="59336" x="6997700" y="2463800"/>
          <p14:tracePt t="59353" x="7048500" y="2406650"/>
          <p14:tracePt t="59369" x="7080250" y="2362200"/>
          <p14:tracePt t="59386" x="7112000" y="2324100"/>
          <p14:tracePt t="59402" x="7150100" y="2279650"/>
          <p14:tracePt t="59421" x="7175500" y="2235200"/>
          <p14:tracePt t="59436" x="7213600" y="2178050"/>
          <p14:tracePt t="59453" x="7251700" y="2133600"/>
          <p14:tracePt t="59470" x="7270750" y="2101850"/>
          <p14:tracePt t="59486" x="7296150" y="2057400"/>
          <p14:tracePt t="59503" x="7340600" y="1993900"/>
          <p14:tracePt t="59519" x="7366000" y="1955800"/>
          <p14:tracePt t="59536" x="7397750" y="1911350"/>
          <p14:tracePt t="59553" x="7423150" y="1866900"/>
          <p14:tracePt t="59570" x="7454900" y="1809750"/>
          <p14:tracePt t="59586" x="7550150" y="1720850"/>
          <p14:tracePt t="59603" x="7651750" y="1625600"/>
          <p14:tracePt t="59620" x="7778750" y="1530350"/>
          <p14:tracePt t="59637" x="8013700" y="1390650"/>
          <p14:tracePt t="59653" x="8128000" y="1308100"/>
          <p14:tracePt t="59671" x="8229600" y="1238250"/>
          <p14:tracePt t="59686" x="8299450" y="1162050"/>
          <p14:tracePt t="59704" x="8337550" y="1136650"/>
          <p14:tracePt t="59720" x="8343900" y="1123950"/>
          <p14:tracePt t="59736" x="8350250" y="1111250"/>
          <p14:tracePt t="59753" x="8356600" y="1111250"/>
          <p14:tracePt t="59829" x="8362950" y="1111250"/>
          <p14:tracePt t="59846" x="8375650" y="1104900"/>
          <p14:tracePt t="59853" x="8388350" y="1092200"/>
          <p14:tracePt t="59870" x="8394700" y="1085850"/>
          <p14:tracePt t="59870" x="8407400" y="1079500"/>
          <p14:tracePt t="59887" x="8413750" y="1079500"/>
          <p14:tracePt t="59970" x="0" y="0"/>
        </p14:tracePtLst>
        <p14:tracePtLst>
          <p14:tracePt t="72788" x="2882900" y="4298950"/>
          <p14:tracePt t="72860" x="2876550" y="4298950"/>
          <p14:tracePt t="72869" x="2870200" y="4298950"/>
          <p14:tracePt t="72884" x="2863850" y="4292600"/>
          <p14:tracePt t="72892" x="2851150" y="4286250"/>
          <p14:tracePt t="72909" x="2832100" y="4273550"/>
          <p14:tracePt t="72925" x="2813050" y="4267200"/>
          <p14:tracePt t="72941" x="2800350" y="4267200"/>
          <p14:tracePt t="72959" x="2781300" y="4260850"/>
          <p14:tracePt t="72959" x="2749550" y="4260850"/>
          <p14:tracePt t="72977" x="2698750" y="4254500"/>
          <p14:tracePt t="72994" x="2647950" y="4254500"/>
          <p14:tracePt t="73009" x="2616200" y="4254500"/>
          <p14:tracePt t="73026" x="2495550" y="4267200"/>
          <p14:tracePt t="73042" x="2381250" y="4279900"/>
          <p14:tracePt t="73058" x="2298700" y="4279900"/>
          <p14:tracePt t="73075" x="2228850" y="4279900"/>
          <p14:tracePt t="73092" x="2178050" y="4279900"/>
          <p14:tracePt t="73108" x="2133600" y="4279900"/>
          <p14:tracePt t="73125" x="2076450" y="4279900"/>
          <p14:tracePt t="73142" x="2025650" y="4273550"/>
          <p14:tracePt t="73159" x="1968500" y="4267200"/>
          <p14:tracePt t="73176" x="1917700" y="4260850"/>
          <p14:tracePt t="73192" x="1854200" y="4260850"/>
          <p14:tracePt t="73209" x="1784350" y="4254500"/>
          <p14:tracePt t="73226" x="1727200" y="4254500"/>
          <p14:tracePt t="73243" x="1625600" y="4254500"/>
          <p14:tracePt t="73259" x="1524000" y="4254500"/>
          <p14:tracePt t="73278" x="1466850" y="4254500"/>
          <p14:tracePt t="73294" x="1384300" y="4260850"/>
          <p14:tracePt t="73310" x="1295400" y="4260850"/>
          <p14:tracePt t="73326" x="1212850" y="4279900"/>
          <p14:tracePt t="73343" x="1073150" y="4292600"/>
          <p14:tracePt t="73361" x="971550" y="4305300"/>
          <p14:tracePt t="73376" x="882650" y="4311650"/>
          <p14:tracePt t="73394" x="825500" y="4318000"/>
          <p14:tracePt t="73410" x="774700" y="4318000"/>
          <p14:tracePt t="73426" x="749300" y="4324350"/>
          <p14:tracePt t="73443" x="736600" y="4330700"/>
          <p14:tracePt t="73462" x="730250" y="4330700"/>
          <p14:tracePt t="73477" x="723900" y="4356100"/>
          <p14:tracePt t="73494" x="717550" y="4375150"/>
          <p14:tracePt t="73510" x="717550" y="4406900"/>
          <p14:tracePt t="73527" x="717550" y="4432300"/>
          <p14:tracePt t="73544" x="730250" y="4457700"/>
          <p14:tracePt t="73560" x="736600" y="4483100"/>
          <p14:tracePt t="73577" x="742950" y="4489450"/>
          <p14:tracePt t="73593" x="762000" y="4489450"/>
          <p14:tracePt t="73610" x="774700" y="4508500"/>
          <p14:tracePt t="73627" x="806450" y="4527550"/>
          <p14:tracePt t="73644" x="831850" y="4546600"/>
          <p14:tracePt t="73661" x="869950" y="4565650"/>
          <p14:tracePt t="73677" x="1047750" y="4629150"/>
          <p14:tracePt t="73694" x="1162050" y="4641850"/>
          <p14:tracePt t="73711" x="1263650" y="4635500"/>
          <p14:tracePt t="73727" x="1403350" y="4603750"/>
          <p14:tracePt t="73744" x="1574800" y="4565650"/>
          <p14:tracePt t="73761" x="1746250" y="4533900"/>
          <p14:tracePt t="73777" x="2012950" y="4489450"/>
          <p14:tracePt t="73794" x="2133600" y="4476750"/>
          <p14:tracePt t="73811" x="2235200" y="4451350"/>
          <p14:tracePt t="73828" x="2317750" y="4438650"/>
          <p14:tracePt t="73844" x="2381250" y="4406900"/>
          <p14:tracePt t="73860" x="2432050" y="4381500"/>
          <p14:tracePt t="74005" x="2438400" y="4375150"/>
          <p14:tracePt t="74029" x="2438400" y="4368800"/>
          <p14:tracePt t="74039" x="2438400" y="4356100"/>
          <p14:tracePt t="74054" x="2438400" y="4349750"/>
          <p14:tracePt t="74077" x="2438400" y="4343400"/>
          <p14:tracePt t="74086" x="2438400" y="4337050"/>
          <p14:tracePt t="74093" x="2406650" y="4311650"/>
          <p14:tracePt t="74112" x="2381250" y="4298950"/>
          <p14:tracePt t="74112" x="2336800" y="4273550"/>
          <p14:tracePt t="74127" x="2273300" y="4241800"/>
          <p14:tracePt t="74144" x="2184400" y="4229100"/>
          <p14:tracePt t="74161" x="2070100" y="4197350"/>
          <p14:tracePt t="74178" x="1981200" y="4191000"/>
          <p14:tracePt t="74195" x="1949450" y="4191000"/>
          <p14:tracePt t="74211" x="1930400" y="4184650"/>
          <p14:tracePt t="74228" x="1917700" y="4178300"/>
          <p14:tracePt t="74244" x="1866900" y="4171950"/>
          <p14:tracePt t="74261" x="1854200" y="4165600"/>
          <p14:tracePt t="74261" x="0" y="0"/>
        </p14:tracePtLst>
      </p14:laserTrace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Calculations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1 L of 0.1 M acetic acid has pH = 2.87</a:t>
            </a:r>
          </a:p>
          <a:p>
            <a:pPr>
              <a:buFontTx/>
              <a:buNone/>
            </a:pPr>
            <a:r>
              <a:rPr lang="en-US" dirty="0" smtClean="0"/>
              <a:t>What is the pK</a:t>
            </a:r>
            <a:r>
              <a:rPr lang="en-US" baseline="-25000" dirty="0" smtClean="0"/>
              <a:t>a</a:t>
            </a:r>
            <a:r>
              <a:rPr lang="en-US" dirty="0" smtClean="0"/>
              <a:t> for acetic acid</a:t>
            </a:r>
          </a:p>
          <a:p>
            <a:pPr>
              <a:buFontTx/>
              <a:buNone/>
            </a:pP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COOH + H</a:t>
            </a:r>
            <a:r>
              <a:rPr lang="en-US" baseline="-25000" dirty="0" smtClean="0"/>
              <a:t>2</a:t>
            </a:r>
            <a:r>
              <a:rPr lang="en-US" dirty="0" smtClean="0"/>
              <a:t>O &lt;--&gt; CH</a:t>
            </a:r>
            <a:r>
              <a:rPr lang="en-US" baseline="-25000" dirty="0" smtClean="0"/>
              <a:t>3</a:t>
            </a:r>
            <a:r>
              <a:rPr lang="en-US" dirty="0" smtClean="0"/>
              <a:t>COO</a:t>
            </a:r>
            <a:r>
              <a:rPr lang="en-US" baseline="30000" dirty="0" smtClean="0"/>
              <a:t>-</a:t>
            </a:r>
            <a:r>
              <a:rPr lang="en-US" dirty="0" smtClean="0"/>
              <a:t> +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endParaRPr lang="en-US" baseline="-25000" dirty="0" smtClean="0"/>
          </a:p>
          <a:p>
            <a:pPr>
              <a:buFontTx/>
              <a:buNone/>
            </a:pPr>
            <a:r>
              <a:rPr lang="en-US" dirty="0" smtClean="0"/>
              <a:t>[CH</a:t>
            </a:r>
            <a:r>
              <a:rPr lang="en-US" baseline="-25000" dirty="0" smtClean="0"/>
              <a:t>3</a:t>
            </a:r>
            <a:r>
              <a:rPr lang="en-US" dirty="0" smtClean="0"/>
              <a:t>COO</a:t>
            </a:r>
            <a:r>
              <a:rPr lang="en-US" baseline="30000" dirty="0" smtClean="0"/>
              <a:t>-</a:t>
            </a:r>
            <a:r>
              <a:rPr lang="en-US" dirty="0" smtClean="0"/>
              <a:t>] = [H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] =10</a:t>
            </a:r>
            <a:r>
              <a:rPr lang="en-US" baseline="30000" dirty="0" smtClean="0"/>
              <a:t>-2.87</a:t>
            </a:r>
          </a:p>
          <a:p>
            <a:pPr>
              <a:buFontTx/>
              <a:buNone/>
            </a:pPr>
            <a:endParaRPr lang="en-US" baseline="30000" dirty="0" smtClean="0"/>
          </a:p>
          <a:p>
            <a:pPr>
              <a:buFontTx/>
              <a:buNone/>
            </a:pPr>
            <a:endParaRPr lang="en-US" baseline="30000" dirty="0" smtClean="0"/>
          </a:p>
          <a:p>
            <a:pPr>
              <a:buFontTx/>
              <a:buNone/>
            </a:pPr>
            <a:endParaRPr lang="en-US" baseline="30000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r>
              <a:rPr lang="en-US" dirty="0" smtClean="0"/>
              <a:t>=4.73</a:t>
            </a:r>
          </a:p>
          <a:p>
            <a:endParaRPr lang="en-US" dirty="0" smtClean="0"/>
          </a:p>
        </p:txBody>
      </p:sp>
      <p:graphicFrame>
        <p:nvGraphicFramePr>
          <p:cNvPr id="8194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073470"/>
              </p:ext>
            </p:extLst>
          </p:nvPr>
        </p:nvGraphicFramePr>
        <p:xfrm>
          <a:off x="4724400" y="3733800"/>
          <a:ext cx="3784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Formel-Editor" r:id="rId6" imgW="3797300" imgH="800100" progId="Equation">
                  <p:embed/>
                </p:oleObj>
              </mc:Choice>
              <mc:Fallback>
                <p:oleObj name="Formel-Editor" r:id="rId6" imgW="3797300" imgH="800100" progId="Equation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3800"/>
                        <a:ext cx="3784600" cy="787400"/>
                      </a:xfrm>
                      <a:prstGeom prst="rect">
                        <a:avLst/>
                      </a:prstGeom>
                      <a:solidFill>
                        <a:srgbClr val="E5FBA7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410374"/>
              </p:ext>
            </p:extLst>
          </p:nvPr>
        </p:nvGraphicFramePr>
        <p:xfrm>
          <a:off x="762000" y="3733800"/>
          <a:ext cx="3429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Formel-Editor" r:id="rId8" imgW="3594100" imgH="800100" progId="Equation">
                  <p:embed/>
                </p:oleObj>
              </mc:Choice>
              <mc:Fallback>
                <p:oleObj name="Formel-Editor" r:id="rId8" imgW="3594100" imgH="800100" progId="Equation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733800"/>
                        <a:ext cx="3429000" cy="711200"/>
                      </a:xfrm>
                      <a:prstGeom prst="rect">
                        <a:avLst/>
                      </a:prstGeom>
                      <a:solidFill>
                        <a:srgbClr val="E5FBA7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80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851" x="3854450" y="1720850"/>
          <p14:tracePt t="5020" x="3867150" y="1714500"/>
          <p14:tracePt t="5035" x="3879850" y="1708150"/>
          <p14:tracePt t="5049" x="3886200" y="1708150"/>
          <p14:tracePt t="5051" x="3892550" y="1708150"/>
          <p14:tracePt t="5059" x="3898900" y="1701800"/>
          <p14:tracePt t="5211" x="3892550" y="1701800"/>
          <p14:tracePt t="5220" x="3879850" y="1701800"/>
          <p14:tracePt t="5233" x="3867150" y="1701800"/>
          <p14:tracePt t="5235" x="3816350" y="1708150"/>
          <p14:tracePt t="5244" x="3638550" y="1708150"/>
          <p14:tracePt t="5244" x="3505200" y="1695450"/>
          <p14:tracePt t="5267" x="3384550" y="1689100"/>
          <p14:tracePt t="5275" x="3155950" y="1657350"/>
          <p14:tracePt t="5275" x="3060700" y="1644650"/>
          <p14:tracePt t="5292" x="2971800" y="1612900"/>
          <p14:tracePt t="5308" x="2768600" y="1568450"/>
          <p14:tracePt t="5324" x="2705100" y="1549400"/>
          <p14:tracePt t="5341" x="2667000" y="1536700"/>
          <p14:tracePt t="5358" x="2660650" y="1530350"/>
          <p14:tracePt t="5375" x="2635250" y="1517650"/>
          <p14:tracePt t="5391" x="2578100" y="1511300"/>
          <p14:tracePt t="5407" x="2476500" y="1504950"/>
          <p14:tracePt t="5425" x="2368550" y="1498600"/>
          <p14:tracePt t="5441" x="2254250" y="1479550"/>
          <p14:tracePt t="5458" x="2101850" y="1473200"/>
          <p14:tracePt t="5475" x="2000250" y="1466850"/>
          <p14:tracePt t="5491" x="1924050" y="1466850"/>
          <p14:tracePt t="5508" x="1879600" y="1466850"/>
          <p14:tracePt t="5526" x="1854200" y="1466850"/>
          <p14:tracePt t="5541" x="1835150" y="1466850"/>
          <p14:tracePt t="5559" x="1809750" y="1473200"/>
          <p14:tracePt t="5575" x="1758950" y="1485900"/>
          <p14:tracePt t="5592" x="1695450" y="1517650"/>
          <p14:tracePt t="5608" x="1651000" y="1543050"/>
          <p14:tracePt t="5626" x="1600200" y="1574800"/>
          <p14:tracePt t="5642" x="1555750" y="1619250"/>
          <p14:tracePt t="5658" x="1485900" y="1663700"/>
          <p14:tracePt t="5675" x="1365250" y="1746250"/>
          <p14:tracePt t="5692" x="1358900" y="1752600"/>
          <p14:tracePt t="5709" x="1352550" y="1758950"/>
          <p14:tracePt t="5725" x="1346200" y="1765300"/>
          <p14:tracePt t="5828" x="1346200" y="1771650"/>
          <p14:tracePt t="5836" x="1346200" y="1778000"/>
          <p14:tracePt t="5852" x="1339850" y="1778000"/>
          <p14:tracePt t="5861" x="1333500" y="1797050"/>
          <p14:tracePt t="5876" x="1327150" y="1803400"/>
          <p14:tracePt t="5892" x="1327150" y="1816100"/>
          <p14:tracePt t="5925" x="1320800" y="1822450"/>
          <p14:tracePt t="5941" x="1314450" y="1828800"/>
          <p14:tracePt t="6189" x="1327150" y="1828800"/>
          <p14:tracePt t="6204" x="1346200" y="1822450"/>
          <p14:tracePt t="6205" x="1365250" y="1816100"/>
          <p14:tracePt t="6213" x="1441450" y="1809750"/>
          <p14:tracePt t="6230" x="1524000" y="1803400"/>
          <p14:tracePt t="6246" x="1625600" y="1790700"/>
          <p14:tracePt t="6262" x="1765300" y="1784350"/>
          <p14:tracePt t="6279" x="1790700" y="1784350"/>
          <p14:tracePt t="6294" x="1803400" y="1784350"/>
          <p14:tracePt t="6311" x="1822450" y="1784350"/>
          <p14:tracePt t="6329" x="1847850" y="1784350"/>
          <p14:tracePt t="6344" x="1892300" y="1790700"/>
          <p14:tracePt t="6361" x="1949450" y="1790700"/>
          <p14:tracePt t="6379" x="2025650" y="1790700"/>
          <p14:tracePt t="6395" x="2076450" y="1790700"/>
          <p14:tracePt t="6411" x="2095500" y="1784350"/>
          <p14:tracePt t="6428" x="2114550" y="1784350"/>
          <p14:tracePt t="6445" x="2139950" y="1784350"/>
          <p14:tracePt t="6462" x="2178050" y="1778000"/>
          <p14:tracePt t="6478" x="2190750" y="1778000"/>
          <p14:tracePt t="6517" x="2197100" y="1778000"/>
          <p14:tracePt t="6528" x="2203450" y="1778000"/>
          <p14:tracePt t="6589" x="2209800" y="1778000"/>
          <p14:tracePt t="6605" x="2222500" y="1778000"/>
          <p14:tracePt t="6613" x="2228850" y="1778000"/>
          <p14:tracePt t="6621" x="2247900" y="1778000"/>
          <p14:tracePt t="6629" x="2266950" y="1778000"/>
          <p14:tracePt t="6645" x="2292350" y="1778000"/>
          <p14:tracePt t="6829" x="2298700" y="1778000"/>
          <p14:tracePt t="6845" x="2305050" y="1778000"/>
          <p14:tracePt t="6853" x="2311400" y="1778000"/>
          <p14:tracePt t="6861" x="2349500" y="1784350"/>
          <p14:tracePt t="6877" x="2381250" y="1790700"/>
          <p14:tracePt t="6893" x="2387600" y="1790700"/>
          <p14:tracePt t="6898" x="2419350" y="1790700"/>
          <p14:tracePt t="6914" x="2425700" y="1790700"/>
          <p14:tracePt t="6929" x="2438400" y="1790700"/>
          <p14:tracePt t="6946" x="2457450" y="1797050"/>
          <p14:tracePt t="6961" x="2489200" y="1809750"/>
          <p14:tracePt t="6979" x="2514600" y="1816100"/>
          <p14:tracePt t="6995" x="2552700" y="1828800"/>
          <p14:tracePt t="7012" x="2565400" y="1828800"/>
          <p14:tracePt t="7028" x="2597150" y="1828800"/>
          <p14:tracePt t="7045" x="2609850" y="1828800"/>
          <p14:tracePt t="7062" x="2622550" y="1835150"/>
          <p14:tracePt t="7078" x="2635250" y="1835150"/>
          <p14:tracePt t="7096" x="2641600" y="1835150"/>
          <p14:tracePt t="7112" x="2667000" y="1841500"/>
          <p14:tracePt t="7129" x="2705100" y="1841500"/>
          <p14:tracePt t="7145" x="2724150" y="1841500"/>
          <p14:tracePt t="7162" x="2743200" y="1841500"/>
          <p14:tracePt t="7179" x="2755900" y="1841500"/>
          <p14:tracePt t="7195" x="2774950" y="1841500"/>
          <p14:tracePt t="7212" x="2794000" y="1841500"/>
          <p14:tracePt t="7229" x="2870200" y="1854200"/>
          <p14:tracePt t="7245" x="2908300" y="1854200"/>
          <p14:tracePt t="7263" x="2997200" y="1854200"/>
          <p14:tracePt t="7280" x="3098800" y="1873250"/>
          <p14:tracePt t="7297" x="3143250" y="1879600"/>
          <p14:tracePt t="7313" x="3302000" y="1892300"/>
          <p14:tracePt t="7330" x="3384550" y="1905000"/>
          <p14:tracePt t="7346" x="3435350" y="1911350"/>
          <p14:tracePt t="7363" x="3575050" y="1930400"/>
          <p14:tracePt t="7380" x="3657600" y="1930400"/>
          <p14:tracePt t="7397" x="3765550" y="1936750"/>
          <p14:tracePt t="7413" x="3905250" y="1930400"/>
          <p14:tracePt t="7430" x="3981450" y="1930400"/>
          <p14:tracePt t="7449" x="4000500" y="1930400"/>
          <p14:tracePt t="7463" x="4013200" y="1930400"/>
          <p14:tracePt t="7501" x="4019550" y="1930400"/>
          <p14:tracePt t="7525" x="4032250" y="1930400"/>
          <p14:tracePt t="7533" x="4044950" y="1930400"/>
          <p14:tracePt t="7541" x="4064000" y="1930400"/>
          <p14:tracePt t="7547" x="4108450" y="1930400"/>
          <p14:tracePt t="7563" x="4178300" y="1930400"/>
          <p14:tracePt t="7580" x="4229100" y="1936750"/>
          <p14:tracePt t="7596" x="4311650" y="1943100"/>
          <p14:tracePt t="7614" x="4387850" y="1955800"/>
          <p14:tracePt t="7632" x="4464050" y="1955800"/>
          <p14:tracePt t="7647" x="4610100" y="1962150"/>
          <p14:tracePt t="7663" x="4705350" y="1962150"/>
          <p14:tracePt t="7680" x="4768850" y="1962150"/>
          <p14:tracePt t="7697" x="4794250" y="1962150"/>
          <p14:tracePt t="7713" x="4927600" y="1981200"/>
          <p14:tracePt t="7730" x="4984750" y="1993900"/>
          <p14:tracePt t="7747" x="5048250" y="2000250"/>
          <p14:tracePt t="7764" x="5111750" y="2000250"/>
          <p14:tracePt t="7780" x="5187950" y="2000250"/>
          <p14:tracePt t="7797" x="5219700" y="1993900"/>
          <p14:tracePt t="7814" x="5232400" y="1993900"/>
          <p14:tracePt t="7830" x="5245100" y="1993900"/>
          <p14:tracePt t="7847" x="5264150" y="1993900"/>
          <p14:tracePt t="7863" x="5276850" y="1993900"/>
          <p14:tracePt t="7901" x="5302250" y="1993900"/>
          <p14:tracePt t="7917" x="5308600" y="1993900"/>
          <p14:tracePt t="7931" x="5321300" y="1993900"/>
          <p14:tracePt t="7933" x="5365750" y="1993900"/>
          <p14:tracePt t="7949" x="5384800" y="1993900"/>
          <p14:tracePt t="7965" x="5429250" y="1993900"/>
          <p14:tracePt t="7981" x="5530850" y="2000250"/>
          <p14:tracePt t="7998" x="5619750" y="2006600"/>
          <p14:tracePt t="8014" x="5645150" y="2006600"/>
          <p14:tracePt t="8030" x="5664200" y="2000250"/>
          <p14:tracePt t="8047" x="5670550" y="2000250"/>
          <p14:tracePt t="8063" x="5683250" y="2000250"/>
          <p14:tracePt t="8109" x="5695950" y="2000250"/>
          <p14:tracePt t="8189" x="5702300" y="2000250"/>
          <p14:tracePt t="8197" x="5708650" y="2000250"/>
          <p14:tracePt t="8205" x="5715000" y="2000250"/>
          <p14:tracePt t="8221" x="5727700" y="2000250"/>
          <p14:tracePt t="8237" x="5740400" y="2000250"/>
          <p14:tracePt t="8278" x="5746750" y="2000250"/>
          <p14:tracePt t="8289" x="5759450" y="2000250"/>
          <p14:tracePt t="8293" x="5778500" y="2000250"/>
          <p14:tracePt t="8301" x="5803900" y="2000250"/>
          <p14:tracePt t="8317" x="5873750" y="2000250"/>
          <p14:tracePt t="8333" x="5943600" y="1993900"/>
          <p14:tracePt t="8349" x="6083300" y="1981200"/>
          <p14:tracePt t="8364" x="6254750" y="1962150"/>
          <p14:tracePt t="8381" x="6413500" y="1955800"/>
          <p14:tracePt t="8398" x="6604000" y="1930400"/>
          <p14:tracePt t="8415" x="6877050" y="1866900"/>
          <p14:tracePt t="8431" x="6959600" y="1847850"/>
          <p14:tracePt t="8448" x="7010400" y="1835150"/>
          <p14:tracePt t="8465" x="7042150" y="1828800"/>
          <p14:tracePt t="8481" x="7073900" y="1828800"/>
          <p14:tracePt t="8498" x="7080250" y="1828800"/>
          <p14:tracePt t="8515" x="7105650" y="1809750"/>
          <p14:tracePt t="8531" x="7112000" y="1797050"/>
          <p14:tracePt t="8548" x="7131050" y="1771650"/>
          <p14:tracePt t="8565" x="7143750" y="1733550"/>
          <p14:tracePt t="8581" x="7150100" y="1708150"/>
          <p14:tracePt t="8598" x="7162800" y="1676400"/>
          <p14:tracePt t="8615" x="7181850" y="1625600"/>
          <p14:tracePt t="8632" x="7194550" y="1593850"/>
          <p14:tracePt t="8649" x="7194550" y="1562100"/>
          <p14:tracePt t="8665" x="7194550" y="1530350"/>
          <p14:tracePt t="8682" x="7188200" y="1492250"/>
          <p14:tracePt t="8698" x="7181850" y="1479550"/>
          <p14:tracePt t="8716" x="7143750" y="1390650"/>
          <p14:tracePt t="8732" x="7086600" y="1327150"/>
          <p14:tracePt t="8748" x="7054850" y="1301750"/>
          <p14:tracePt t="8764" x="7023100" y="1289050"/>
          <p14:tracePt t="8782" x="6953250" y="1263650"/>
          <p14:tracePt t="8798" x="6794500" y="1238250"/>
          <p14:tracePt t="8815" x="6565900" y="1212850"/>
          <p14:tracePt t="8832" x="6134100" y="1155700"/>
          <p14:tracePt t="8849" x="5994400" y="1149350"/>
          <p14:tracePt t="8866" x="5924550" y="1149350"/>
          <p14:tracePt t="8882" x="5848350" y="1149350"/>
          <p14:tracePt t="8899" x="5829300" y="1155700"/>
          <p14:tracePt t="8915" x="5784850" y="1155700"/>
          <p14:tracePt t="8932" x="5753100" y="1168400"/>
          <p14:tracePt t="8949" x="5721350" y="1187450"/>
          <p14:tracePt t="8966" x="5651500" y="1206500"/>
          <p14:tracePt t="8982" x="5556250" y="1250950"/>
          <p14:tracePt t="8999" x="5461000" y="1289050"/>
          <p14:tracePt t="9015" x="5384800" y="1352550"/>
          <p14:tracePt t="9032" x="5359400" y="1371600"/>
          <p14:tracePt t="9049" x="5334000" y="1409700"/>
          <p14:tracePt t="9065" x="5289550" y="1479550"/>
          <p14:tracePt t="9087" x="5276850" y="1498600"/>
          <p14:tracePt t="9099" x="5245100" y="1562100"/>
          <p14:tracePt t="9116" x="5207000" y="1663700"/>
          <p14:tracePt t="9134" x="5207000" y="1701800"/>
          <p14:tracePt t="9150" x="5207000" y="1733550"/>
          <p14:tracePt t="9166" x="5213350" y="1790700"/>
          <p14:tracePt t="9183" x="5270500" y="1898650"/>
          <p14:tracePt t="9199" x="5321300" y="1955800"/>
          <p14:tracePt t="9216" x="5346700" y="2000250"/>
          <p14:tracePt t="9232" x="5384800" y="2025650"/>
          <p14:tracePt t="9248" x="5410200" y="2032000"/>
          <p14:tracePt t="9265" x="5441950" y="2032000"/>
          <p14:tracePt t="9283" x="5537200" y="2019300"/>
          <p14:tracePt t="9299" x="5581650" y="2000250"/>
          <p14:tracePt t="9315" x="5734050" y="1943100"/>
          <p14:tracePt t="9334" x="5784850" y="1924050"/>
          <p14:tracePt t="9350" x="5854700" y="1911350"/>
          <p14:tracePt t="9366" x="6007100" y="1892300"/>
          <p14:tracePt t="9383" x="6165850" y="1860550"/>
          <p14:tracePt t="9399" x="6318250" y="1835150"/>
          <p14:tracePt t="9415" x="6508750" y="1797050"/>
          <p14:tracePt t="9432" x="6673850" y="1771650"/>
          <p14:tracePt t="9448" x="6794500" y="1746250"/>
          <p14:tracePt t="9465" x="6927850" y="1739900"/>
          <p14:tracePt t="9481" x="6985000" y="1727200"/>
          <p14:tracePt t="9498" x="7029450" y="1720850"/>
          <p14:tracePt t="9515" x="7067550" y="1708150"/>
          <p14:tracePt t="9531" x="7112000" y="1689100"/>
          <p14:tracePt t="9549" x="7156450" y="1670050"/>
          <p14:tracePt t="9565" x="7200900" y="1657350"/>
          <p14:tracePt t="9582" x="7226300" y="1644650"/>
          <p14:tracePt t="9599" x="7239000" y="1631950"/>
          <p14:tracePt t="9615" x="7245350" y="1612900"/>
          <p14:tracePt t="9632" x="7258050" y="1587500"/>
          <p14:tracePt t="9649" x="7258050" y="1568450"/>
          <p14:tracePt t="9666" x="7258050" y="1543050"/>
          <p14:tracePt t="9682" x="7258050" y="1517650"/>
          <p14:tracePt t="9699" x="7245350" y="1485900"/>
          <p14:tracePt t="9716" x="7219950" y="1460500"/>
          <p14:tracePt t="9733" x="7175500" y="1435100"/>
          <p14:tracePt t="9750" x="7112000" y="1403350"/>
          <p14:tracePt t="9765" x="6972300" y="1371600"/>
          <p14:tracePt t="9782" x="6883400" y="1339850"/>
          <p14:tracePt t="9799" x="6800850" y="1327150"/>
          <p14:tracePt t="9816" x="6756400" y="1327150"/>
          <p14:tracePt t="9833" x="6718300" y="1327150"/>
          <p14:tracePt t="9850" x="6680200" y="1320800"/>
          <p14:tracePt t="9865" x="6673850" y="1320800"/>
          <p14:tracePt t="9882" x="6654800" y="1327150"/>
          <p14:tracePt t="9899" x="6565900" y="1403350"/>
          <p14:tracePt t="9917" x="6496050" y="1460500"/>
          <p14:tracePt t="9933" x="6426200" y="1530350"/>
          <p14:tracePt t="9949" x="6337300" y="1593850"/>
          <p14:tracePt t="9966" x="6254750" y="1644650"/>
          <p14:tracePt t="9983" x="6210300" y="1670050"/>
          <p14:tracePt t="9999" x="6184900" y="1682750"/>
          <p14:tracePt t="10016" x="6178550" y="1695450"/>
          <p14:tracePt t="10033" x="6165850" y="1701800"/>
          <p14:tracePt t="10050" x="6146800" y="1727200"/>
          <p14:tracePt t="10068" x="6134100" y="1746250"/>
          <p14:tracePt t="10083" x="6108700" y="1778000"/>
          <p14:tracePt t="10099" x="6102350" y="1885950"/>
          <p14:tracePt t="10116" x="6102350" y="1924050"/>
          <p14:tracePt t="10133" x="6102350" y="1949450"/>
          <p14:tracePt t="10150" x="6102350" y="1962150"/>
          <p14:tracePt t="10189" x="6102350" y="1968500"/>
          <p14:tracePt t="10208" x="6108700" y="1968500"/>
          <p14:tracePt t="10212" x="6127750" y="1968500"/>
          <p14:tracePt t="10220" x="6165850" y="1968500"/>
          <p14:tracePt t="10236" x="6216650" y="1974850"/>
          <p14:tracePt t="10251" x="6286500" y="1974850"/>
          <p14:tracePt t="10267" x="6343650" y="1981200"/>
          <p14:tracePt t="10283" x="6419850" y="1981200"/>
          <p14:tracePt t="10301" x="6521450" y="1974850"/>
          <p14:tracePt t="10316" x="6559550" y="1968500"/>
          <p14:tracePt t="10404" x="6565900" y="1955800"/>
          <p14:tracePt t="10412" x="6572250" y="1943100"/>
          <p14:tracePt t="10420" x="6578600" y="1943100"/>
          <p14:tracePt t="10433" x="6584950" y="1936750"/>
          <p14:tracePt t="10434" x="6591300" y="1917700"/>
          <p14:tracePt t="10451" x="6604000" y="1911350"/>
          <p14:tracePt t="10799" x="0" y="0"/>
        </p14:tracePtLst>
        <p14:tracePtLst>
          <p14:tracePt t="15354" x="1828800" y="2946400"/>
          <p14:tracePt t="15772" x="1835150" y="2940050"/>
          <p14:tracePt t="15789" x="1835150" y="2933700"/>
          <p14:tracePt t="15796" x="1841500" y="2921000"/>
          <p14:tracePt t="15805" x="1841500" y="2908300"/>
          <p14:tracePt t="15812" x="1847850" y="2901950"/>
          <p14:tracePt t="15828" x="1847850" y="2882900"/>
          <p14:tracePt t="15844" x="1847850" y="2863850"/>
          <p14:tracePt t="15844" x="1847850" y="2851150"/>
          <p14:tracePt t="15860" x="1847850" y="2832100"/>
          <p14:tracePt t="15876" x="1841500" y="2825750"/>
          <p14:tracePt t="15893" x="1828800" y="2806700"/>
          <p14:tracePt t="15909" x="1816100" y="2800350"/>
          <p14:tracePt t="15925" x="1809750" y="2800350"/>
          <p14:tracePt t="15942" x="1803400" y="2800350"/>
          <p14:tracePt t="15959" x="1790700" y="2794000"/>
          <p14:tracePt t="15976" x="1758950" y="2781300"/>
          <p14:tracePt t="15993" x="1752600" y="2774950"/>
          <p14:tracePt t="16011" x="1746250" y="2774950"/>
          <p14:tracePt t="16026" x="1739900" y="2774950"/>
          <p14:tracePt t="16043" x="1727200" y="2768600"/>
          <p14:tracePt t="16059" x="1676400" y="2755900"/>
          <p14:tracePt t="16076" x="1644650" y="2736850"/>
          <p14:tracePt t="16093" x="1625600" y="2730500"/>
          <p14:tracePt t="16276" x="1631950" y="2724150"/>
          <p14:tracePt t="16285" x="1663700" y="2717800"/>
          <p14:tracePt t="16292" x="1797050" y="2711450"/>
          <p14:tracePt t="16310" x="1885950" y="2705100"/>
          <p14:tracePt t="16311" x="2076450" y="2692400"/>
          <p14:tracePt t="16327" x="2222500" y="2705100"/>
          <p14:tracePt t="16343" x="2266950" y="2705100"/>
          <p14:tracePt t="16701" x="2273300" y="2717800"/>
          <p14:tracePt t="16708" x="2317750" y="2724150"/>
          <p14:tracePt t="16717" x="2368550" y="2730500"/>
          <p14:tracePt t="16740" x="2381250" y="2730500"/>
          <p14:tracePt t="16749" x="2387600" y="2730500"/>
          <p14:tracePt t="16780" x="2393950" y="2730500"/>
          <p14:tracePt t="16788" x="2400300" y="2730500"/>
          <p14:tracePt t="16796" x="2425700" y="2730500"/>
          <p14:tracePt t="16812" x="2463800" y="2730500"/>
          <p14:tracePt t="16812" x="2514600" y="2730500"/>
          <p14:tracePt t="16828" x="2667000" y="2749550"/>
          <p14:tracePt t="16846" x="2851150" y="2774950"/>
          <p14:tracePt t="16860" x="3048000" y="2794000"/>
          <p14:tracePt t="16877" x="3276600" y="2825750"/>
          <p14:tracePt t="16894" x="3403600" y="2844800"/>
          <p14:tracePt t="16910" x="3409950" y="2851150"/>
          <p14:tracePt t="16964" x="3409950" y="2857500"/>
          <p14:tracePt t="16980" x="3397250" y="2857500"/>
          <p14:tracePt t="16996" x="3384550" y="2863850"/>
          <p14:tracePt t="17004" x="3378200" y="2863850"/>
          <p14:tracePt t="17012" x="3359150" y="2876550"/>
          <p14:tracePt t="17020" x="3352800" y="2876550"/>
          <p14:tracePt t="17028" x="3340100" y="2882900"/>
          <p14:tracePt t="17044" x="3289300" y="2889250"/>
          <p14:tracePt t="17061" x="3225800" y="2889250"/>
          <p14:tracePt t="17077" x="3143250" y="2889250"/>
          <p14:tracePt t="17094" x="3105150" y="2882900"/>
          <p14:tracePt t="17111" x="3086100" y="2882900"/>
          <p14:tracePt t="17128" x="3079750" y="2882900"/>
          <p14:tracePt t="17145" x="3054350" y="2876550"/>
          <p14:tracePt t="17236" x="3048000" y="2870200"/>
          <p14:tracePt t="17244" x="3035300" y="2857500"/>
          <p14:tracePt t="17260" x="3022600" y="2844800"/>
          <p14:tracePt t="17276" x="3009900" y="2838450"/>
          <p14:tracePt t="17284" x="2997200" y="2832100"/>
          <p14:tracePt t="17476" x="2997200" y="2825750"/>
          <p14:tracePt t="17482" x="3009900" y="2819400"/>
          <p14:tracePt t="17495" x="3016250" y="2819400"/>
          <p14:tracePt t="17495" x="3073400" y="2813050"/>
          <p14:tracePt t="17512" x="3213100" y="2819400"/>
          <p14:tracePt t="17528" x="3378200" y="2832100"/>
          <p14:tracePt t="17545" x="3530600" y="2851150"/>
          <p14:tracePt t="17562" x="3594100" y="2851150"/>
          <p14:tracePt t="17578" x="3810000" y="2876550"/>
          <p14:tracePt t="17595" x="3835400" y="2876550"/>
          <p14:tracePt t="17796" x="3841750" y="2876550"/>
          <p14:tracePt t="17805" x="3860800" y="2882900"/>
          <p14:tracePt t="17812" x="4025900" y="2921000"/>
          <p14:tracePt t="17828" x="4178300" y="2940050"/>
          <p14:tracePt t="17837" x="4559300" y="2997200"/>
          <p14:tracePt t="17845" x="4768850" y="3016250"/>
          <p14:tracePt t="17863" x="4889500" y="3035300"/>
          <p14:tracePt t="17879" x="4940300" y="3035300"/>
          <p14:tracePt t="17896" x="4953000" y="3035300"/>
          <p14:tracePt t="17913" x="4959350" y="3035300"/>
          <p14:tracePt t="18116" x="4984750" y="3022600"/>
          <p14:tracePt t="18124" x="5003800" y="3016250"/>
          <p14:tracePt t="18138" x="5029200" y="2997200"/>
          <p14:tracePt t="18140" x="5041900" y="2990850"/>
          <p14:tracePt t="18148" x="5080000" y="2959100"/>
          <p14:tracePt t="18163" x="5111750" y="2927350"/>
          <p14:tracePt t="18179" x="5156200" y="2889250"/>
          <p14:tracePt t="18197" x="5168900" y="2882900"/>
          <p14:tracePt t="18212" x="5168900" y="2870200"/>
          <p14:tracePt t="18253" x="5175250" y="2863850"/>
          <p14:tracePt t="18260" x="5175250" y="2857500"/>
          <p14:tracePt t="18269" x="5175250" y="2844800"/>
          <p14:tracePt t="18285" x="5181600" y="2825750"/>
          <p14:tracePt t="18296" x="5181600" y="2819400"/>
          <p14:tracePt t="18313" x="5181600" y="2813050"/>
          <p14:tracePt t="18330" x="5181600" y="2800350"/>
          <p14:tracePt t="18347" x="5181600" y="2781300"/>
          <p14:tracePt t="18363" x="5187950" y="2774950"/>
          <p14:tracePt t="18652" x="5194300" y="2774950"/>
          <p14:tracePt t="18659" x="5207000" y="2774950"/>
          <p14:tracePt t="18668" x="5226050" y="2774950"/>
          <p14:tracePt t="18680" x="5238750" y="2781300"/>
          <p14:tracePt t="18684" x="5302250" y="2813050"/>
          <p14:tracePt t="18700" x="5403850" y="2844800"/>
          <p14:tracePt t="18715" x="5556250" y="2857500"/>
          <p14:tracePt t="18731" x="5930900" y="2889250"/>
          <p14:tracePt t="18749" x="6254750" y="2895600"/>
          <p14:tracePt t="18764" x="6483350" y="2895600"/>
          <p14:tracePt t="18781" x="6572250" y="2876550"/>
          <p14:tracePt t="18798" x="6591300" y="2857500"/>
          <p14:tracePt t="18814" x="6597650" y="2857500"/>
          <p14:tracePt t="18852" x="6604000" y="2851150"/>
          <p14:tracePt t="18861" x="6610350" y="2851150"/>
          <p14:tracePt t="18868" x="6623050" y="2832100"/>
          <p14:tracePt t="18892" x="6635750" y="2825750"/>
          <p14:tracePt t="18900" x="6648450" y="2819400"/>
          <p14:tracePt t="18916" x="6648450" y="2813050"/>
          <p14:tracePt t="18916" x="6648450" y="2806700"/>
          <p14:tracePt t="18932" x="6661150" y="2800350"/>
          <p14:tracePt t="18948" x="6680200" y="2787650"/>
          <p14:tracePt t="18964" x="6692900" y="2774950"/>
          <p14:tracePt t="18980" x="6731000" y="2743200"/>
          <p14:tracePt t="18998" x="6737350" y="2736850"/>
          <p14:tracePt t="19014" x="6756400" y="2717800"/>
          <p14:tracePt t="19031" x="6769100" y="2705100"/>
          <p14:tracePt t="19048" x="6781800" y="2686050"/>
          <p14:tracePt t="19064" x="6800850" y="2679700"/>
          <p14:tracePt t="19082" x="6813550" y="2660650"/>
          <p14:tracePt t="19098" x="6819900" y="2654300"/>
          <p14:tracePt t="19114" x="6826250" y="2641600"/>
          <p14:tracePt t="19133" x="6832600" y="2635250"/>
          <p14:tracePt t="19148" x="6838950" y="2622550"/>
          <p14:tracePt t="19188" x="6845300" y="2616200"/>
          <p14:tracePt t="19188" x="6845300" y="2603500"/>
          <p14:tracePt t="19276" x="6832600" y="2609850"/>
          <p14:tracePt t="19290" x="6832600" y="2622550"/>
          <p14:tracePt t="19308" x="6826250" y="2622550"/>
          <p14:tracePt t="19315" x="6813550" y="2647950"/>
          <p14:tracePt t="19332" x="6807200" y="2667000"/>
          <p14:tracePt t="19349" x="6807200" y="2711450"/>
          <p14:tracePt t="19358" x="6807200" y="2724150"/>
          <p14:tracePt t="19371" x="6807200" y="2743200"/>
          <p14:tracePt t="19382" x="6819900" y="2774950"/>
          <p14:tracePt t="19398" x="6826250" y="2800350"/>
          <p14:tracePt t="19415" x="6832600" y="2813050"/>
          <p14:tracePt t="19431" x="6838950" y="2813050"/>
          <p14:tracePt t="19448" x="6845300" y="2813050"/>
          <p14:tracePt t="19465" x="6864350" y="2813050"/>
          <p14:tracePt t="19482" x="6877050" y="2813050"/>
          <p14:tracePt t="19498" x="6902450" y="2800350"/>
          <p14:tracePt t="19515" x="6934200" y="2781300"/>
          <p14:tracePt t="19533" x="6946900" y="2762250"/>
          <p14:tracePt t="19548" x="6959600" y="2749550"/>
          <p14:tracePt t="19566" x="6965950" y="2730500"/>
          <p14:tracePt t="19582" x="6965950" y="2717800"/>
          <p14:tracePt t="19599" x="6965950" y="2705100"/>
          <p14:tracePt t="19615" x="6965950" y="2692400"/>
          <p14:tracePt t="19632" x="6959600" y="2686050"/>
          <p14:tracePt t="19649" x="6953250" y="2679700"/>
          <p14:tracePt t="19665" x="6927850" y="2673350"/>
          <p14:tracePt t="19682" x="6908800" y="2673350"/>
          <p14:tracePt t="19699" x="6858000" y="2698750"/>
          <p14:tracePt t="19716" x="6838950" y="2730500"/>
          <p14:tracePt t="19732" x="6819900" y="2749550"/>
          <p14:tracePt t="19751" x="6813550" y="2768600"/>
          <p14:tracePt t="19765" x="6813550" y="2774950"/>
          <p14:tracePt t="19811" x="6813550" y="2768600"/>
          <p14:tracePt t="19820" x="6813550" y="2743200"/>
          <p14:tracePt t="19820" x="6813550" y="2717800"/>
          <p14:tracePt t="19844" x="6813550" y="2711450"/>
          <p14:tracePt t="19851" x="6813550" y="2679700"/>
          <p14:tracePt t="19859" x="6813550" y="2660650"/>
          <p14:tracePt t="19868" x="6813550" y="2616200"/>
          <p14:tracePt t="19884" x="6794500" y="2559050"/>
          <p14:tracePt t="19900" x="6781800" y="2540000"/>
          <p14:tracePt t="19939" x="6775450" y="2540000"/>
          <p14:tracePt t="19947" x="6762750" y="2571750"/>
          <p14:tracePt t="19956" x="6737350" y="2622550"/>
          <p14:tracePt t="19966" x="6731000" y="2679700"/>
          <p14:tracePt t="19989" x="6724650" y="2743200"/>
          <p14:tracePt t="20004" x="6724650" y="2749550"/>
          <p14:tracePt t="20016" x="6724650" y="2755900"/>
          <p14:tracePt t="20033" x="6737350" y="2749550"/>
          <p14:tracePt t="20049" x="6756400" y="2730500"/>
          <p14:tracePt t="20066" x="6769100" y="2711450"/>
          <p14:tracePt t="20082" x="6794500" y="2673350"/>
          <p14:tracePt t="20100" x="6800850" y="2660650"/>
          <p14:tracePt t="20117" x="6807200" y="2654300"/>
          <p14:tracePt t="20133" x="6813550" y="2641600"/>
          <p14:tracePt t="20844" x="0" y="0"/>
        </p14:tracePtLst>
        <p14:tracePtLst>
          <p14:tracePt t="23886" x="1809750" y="2578100"/>
          <p14:tracePt t="24644" x="1822450" y="2578100"/>
          <p14:tracePt t="24652" x="1835150" y="2578100"/>
          <p14:tracePt t="24668" x="1847850" y="2578100"/>
          <p14:tracePt t="24685" x="1854200" y="2578100"/>
          <p14:tracePt t="24740" x="1860550" y="2584450"/>
          <p14:tracePt t="24756" x="1866900" y="2590800"/>
          <p14:tracePt t="24758" x="1885950" y="2660650"/>
          <p14:tracePt t="24780" x="1898650" y="2717800"/>
          <p14:tracePt t="24796" x="1905000" y="2762250"/>
          <p14:tracePt t="24808" x="1905000" y="2832100"/>
          <p14:tracePt t="24825" x="1905000" y="2863850"/>
          <p14:tracePt t="24841" x="1898650" y="2971800"/>
          <p14:tracePt t="24858" x="1892300" y="3003550"/>
          <p14:tracePt t="24875" x="1892300" y="3009900"/>
          <p14:tracePt t="24891" x="1892300" y="3022600"/>
          <p14:tracePt t="25068" x="1892300" y="3035300"/>
          <p14:tracePt t="25084" x="1885950" y="3054350"/>
          <p14:tracePt t="25092" x="1885950" y="3073400"/>
          <p14:tracePt t="25108" x="1885950" y="3092450"/>
          <p14:tracePt t="25116" x="1885950" y="3105150"/>
          <p14:tracePt t="25142" x="1885950" y="3111500"/>
          <p14:tracePt t="25148" x="1885950" y="3117850"/>
          <p14:tracePt t="25164" x="1885950" y="3124200"/>
          <p14:tracePt t="25980" x="1892300" y="3124200"/>
          <p14:tracePt t="25988" x="1898650" y="3124200"/>
          <p14:tracePt t="26004" x="1911350" y="3124200"/>
          <p14:tracePt t="26012" x="1930400" y="3124200"/>
          <p14:tracePt t="26020" x="1943100" y="3124200"/>
          <p14:tracePt t="26028" x="1962150" y="3130550"/>
          <p14:tracePt t="26044" x="1981200" y="3136900"/>
          <p14:tracePt t="26060" x="2012950" y="3136900"/>
          <p14:tracePt t="26077" x="2019300" y="3136900"/>
          <p14:tracePt t="26094" x="2025650" y="3136900"/>
          <p14:tracePt t="26110" x="2038350" y="3117850"/>
          <p14:tracePt t="26127" x="2044700" y="3098800"/>
          <p14:tracePt t="26144" x="2051050" y="3079750"/>
          <p14:tracePt t="26161" x="2051050" y="3060700"/>
          <p14:tracePt t="26178" x="2051050" y="3048000"/>
          <p14:tracePt t="26194" x="2051050" y="3028950"/>
          <p14:tracePt t="26211" x="2044700" y="3003550"/>
          <p14:tracePt t="26227" x="2012950" y="2959100"/>
          <p14:tracePt t="26244" x="1974850" y="2933700"/>
          <p14:tracePt t="26261" x="1930400" y="2914650"/>
          <p14:tracePt t="26277" x="1892300" y="2914650"/>
          <p14:tracePt t="26294" x="1835150" y="2908300"/>
          <p14:tracePt t="26311" x="1727200" y="2908300"/>
          <p14:tracePt t="26328" x="1593850" y="2914650"/>
          <p14:tracePt t="26344" x="1390650" y="2933700"/>
          <p14:tracePt t="26361" x="1314450" y="2959100"/>
          <p14:tracePt t="26377" x="1295400" y="2965450"/>
          <p14:tracePt t="26394" x="1263650" y="2984500"/>
          <p14:tracePt t="26411" x="1257300" y="3003550"/>
          <p14:tracePt t="26411" x="1244600" y="3009900"/>
          <p14:tracePt t="26428" x="1219200" y="3041650"/>
          <p14:tracePt t="26445" x="1212850" y="3054350"/>
          <p14:tracePt t="26460" x="1181100" y="3124200"/>
          <p14:tracePt t="26478" x="1162050" y="3213100"/>
          <p14:tracePt t="26494" x="1162050" y="3314700"/>
          <p14:tracePt t="26510" x="1181100" y="3429000"/>
          <p14:tracePt t="26527" x="1238250" y="3511550"/>
          <p14:tracePt t="26544" x="1270000" y="3524250"/>
          <p14:tracePt t="26561" x="1289050" y="3524250"/>
          <p14:tracePt t="26578" x="1352550" y="3505200"/>
          <p14:tracePt t="26594" x="1454150" y="3460750"/>
          <p14:tracePt t="26611" x="1568450" y="3429000"/>
          <p14:tracePt t="26627" x="2000250" y="3302000"/>
          <p14:tracePt t="26645" x="2076450" y="3270250"/>
          <p14:tracePt t="26661" x="2184400" y="3206750"/>
          <p14:tracePt t="26677" x="2197100" y="3187700"/>
          <p14:tracePt t="26694" x="2203450" y="3181350"/>
          <p14:tracePt t="26712" x="2203450" y="3162300"/>
          <p14:tracePt t="26728" x="2203450" y="3155950"/>
          <p14:tracePt t="26744" x="2178050" y="3105150"/>
          <p14:tracePt t="26761" x="2152650" y="3060700"/>
          <p14:tracePt t="26778" x="2082800" y="2990850"/>
          <p14:tracePt t="26795" x="1981200" y="2908300"/>
          <p14:tracePt t="26811" x="1708150" y="2730500"/>
          <p14:tracePt t="26828" x="1200150" y="2527300"/>
          <p14:tracePt t="26845" x="1111250" y="2495550"/>
          <p14:tracePt t="26861" x="869950" y="2438400"/>
          <p14:tracePt t="26878" x="781050" y="2438400"/>
          <p14:tracePt t="26895" x="717550" y="2457450"/>
          <p14:tracePt t="26912" x="673100" y="2489200"/>
          <p14:tracePt t="26928" x="622300" y="2546350"/>
          <p14:tracePt t="26945" x="533400" y="2673350"/>
          <p14:tracePt t="26962" x="488950" y="2787650"/>
          <p14:tracePt t="26978" x="469900" y="2908300"/>
          <p14:tracePt t="26995" x="482600" y="3136900"/>
          <p14:tracePt t="27012" x="552450" y="3276600"/>
          <p14:tracePt t="27029" x="666750" y="3409950"/>
          <p14:tracePt t="27045" x="723900" y="3435350"/>
          <p14:tracePt t="27062" x="882650" y="3454400"/>
          <p14:tracePt t="27079" x="1047750" y="3416300"/>
          <p14:tracePt t="27096" x="1250950" y="3365500"/>
          <p14:tracePt t="27112" x="1454150" y="3308350"/>
          <p14:tracePt t="27130" x="1847850" y="3200400"/>
          <p14:tracePt t="27145" x="2012950" y="3136900"/>
          <p14:tracePt t="27162" x="2101850" y="3079750"/>
          <p14:tracePt t="27178" x="2127250" y="3060700"/>
          <p14:tracePt t="27196" x="2146300" y="3028950"/>
          <p14:tracePt t="27213" x="2146300" y="3016250"/>
          <p14:tracePt t="27229" x="2146300" y="3003550"/>
          <p14:tracePt t="27268" x="2146300" y="2997200"/>
          <p14:tracePt t="27276" x="2146300" y="2990850"/>
          <p14:tracePt t="27296" x="2146300" y="2978150"/>
          <p14:tracePt t="27312" x="2133600" y="2952750"/>
          <p14:tracePt t="27313" x="2108200" y="2921000"/>
          <p14:tracePt t="27329" x="2070100" y="2901950"/>
          <p14:tracePt t="27345" x="2012950" y="2882900"/>
          <p14:tracePt t="27362" x="1885950" y="2876550"/>
          <p14:tracePt t="27379" x="1593850" y="2857500"/>
          <p14:tracePt t="27396" x="1435100" y="2857500"/>
          <p14:tracePt t="27414" x="1339850" y="2889250"/>
          <p14:tracePt t="27430" x="1181100" y="2997200"/>
          <p14:tracePt t="27446" x="1149350" y="3035300"/>
          <p14:tracePt t="27463" x="1022350" y="3200400"/>
          <p14:tracePt t="27479" x="965200" y="3321050"/>
          <p14:tracePt t="27496" x="908050" y="3422650"/>
          <p14:tracePt t="27512" x="863600" y="3517900"/>
          <p14:tracePt t="27530" x="844550" y="3562350"/>
          <p14:tracePt t="27546" x="838200" y="3619500"/>
          <p14:tracePt t="27563" x="838200" y="3638550"/>
          <p14:tracePt t="27580" x="850900" y="3644900"/>
          <p14:tracePt t="27597" x="869950" y="3644900"/>
          <p14:tracePt t="27612" x="901700" y="3644900"/>
          <p14:tracePt t="27629" x="952500" y="3644900"/>
          <p14:tracePt t="27645" x="990600" y="3644900"/>
          <p14:tracePt t="27662" x="1689100" y="3683000"/>
          <p14:tracePt t="27679" x="2006600" y="3695700"/>
          <p14:tracePt t="27696" x="2292350" y="3670300"/>
          <p14:tracePt t="27712" x="2419350" y="3625850"/>
          <p14:tracePt t="27729" x="2463800" y="3587750"/>
          <p14:tracePt t="27746" x="2501900" y="3524250"/>
          <p14:tracePt t="27763" x="2520950" y="3403600"/>
          <p14:tracePt t="27780" x="2520950" y="3371850"/>
          <p14:tracePt t="27796" x="2520950" y="3340100"/>
          <p14:tracePt t="27812" x="2520950" y="3321050"/>
          <p14:tracePt t="27832" x="2520950" y="3314700"/>
          <p14:tracePt t="27864" x="2514600" y="3308350"/>
          <p14:tracePt t="27916" x="2508250" y="3308350"/>
          <p14:tracePt t="27938" x="2508250" y="3314700"/>
          <p14:tracePt t="27940" x="2508250" y="3327400"/>
          <p14:tracePt t="27956" x="2508250" y="3333750"/>
          <p14:tracePt t="27964" x="2508250" y="3340100"/>
          <p14:tracePt t="27980" x="2571750" y="3359150"/>
          <p14:tracePt t="27997" x="2679700" y="3378200"/>
          <p14:tracePt t="28014" x="2844800" y="3397250"/>
          <p14:tracePt t="28030" x="3111500" y="3409950"/>
          <p14:tracePt t="28047" x="3232150" y="3416300"/>
          <p14:tracePt t="28065" x="3594100" y="3403600"/>
          <p14:tracePt t="28081" x="3625850" y="3397250"/>
          <p14:tracePt t="28096" x="3638550" y="3384550"/>
          <p14:tracePt t="28113" x="3651250" y="3365500"/>
          <p14:tracePt t="28130" x="3657600" y="3359150"/>
          <p14:tracePt t="28147" x="3683000" y="3327400"/>
          <p14:tracePt t="28163" x="3695700" y="3302000"/>
          <p14:tracePt t="28181" x="3702050" y="3282950"/>
          <p14:tracePt t="28198" x="3708400" y="3263900"/>
          <p14:tracePt t="28214" x="3708400" y="3251200"/>
          <p14:tracePt t="28230" x="3714750" y="3238500"/>
          <p14:tracePt t="28247" x="3721100" y="3238500"/>
          <p14:tracePt t="28264" x="3727450" y="3213100"/>
          <p14:tracePt t="28281" x="3727450" y="3181350"/>
          <p14:tracePt t="28297" x="3727450" y="3136900"/>
          <p14:tracePt t="28315" x="3714750" y="3117850"/>
          <p14:tracePt t="28331" x="3708400" y="3105150"/>
          <p14:tracePt t="28347" x="3683000" y="3067050"/>
          <p14:tracePt t="28364" x="3625850" y="3028950"/>
          <p14:tracePt t="28381" x="3543300" y="2990850"/>
          <p14:tracePt t="28397" x="3416300" y="2965450"/>
          <p14:tracePt t="28414" x="3282950" y="2940050"/>
          <p14:tracePt t="28431" x="3206750" y="2940050"/>
          <p14:tracePt t="28448" x="3060700" y="2990850"/>
          <p14:tracePt t="28464" x="3016250" y="3016250"/>
          <p14:tracePt t="28481" x="2990850" y="3041650"/>
          <p14:tracePt t="28498" x="2952750" y="3073400"/>
          <p14:tracePt t="28514" x="2921000" y="3124200"/>
          <p14:tracePt t="28531" x="2863850" y="3225800"/>
          <p14:tracePt t="28548" x="2851150" y="3295650"/>
          <p14:tracePt t="28565" x="2851150" y="3371850"/>
          <p14:tracePt t="28581" x="2851150" y="3422650"/>
          <p14:tracePt t="28598" x="2863850" y="3467100"/>
          <p14:tracePt t="28616" x="2876550" y="3486150"/>
          <p14:tracePt t="28660" x="2889250" y="3486150"/>
          <p14:tracePt t="28668" x="2901950" y="3492500"/>
          <p14:tracePt t="28676" x="2914650" y="3492500"/>
          <p14:tracePt t="28684" x="3079750" y="3524250"/>
          <p14:tracePt t="28698" x="3232150" y="3536950"/>
          <p14:tracePt t="28715" x="3378200" y="3549650"/>
          <p14:tracePt t="28731" x="3492500" y="3562350"/>
          <p14:tracePt t="28748" x="3530600" y="3562350"/>
          <p14:tracePt t="28765" x="3556000" y="3556000"/>
          <p14:tracePt t="28782" x="3575050" y="3549650"/>
          <p14:tracePt t="28798" x="3594100" y="3530600"/>
          <p14:tracePt t="28815" x="3606800" y="3517900"/>
          <p14:tracePt t="28832" x="3625850" y="3479800"/>
          <p14:tracePt t="28848" x="3638550" y="3460750"/>
          <p14:tracePt t="28864" x="3651250" y="3429000"/>
          <p14:tracePt t="28881" x="3657600" y="3397250"/>
          <p14:tracePt t="28897" x="3670300" y="3359150"/>
          <p14:tracePt t="28915" x="3695700" y="3257550"/>
          <p14:tracePt t="28932" x="3702050" y="3213100"/>
          <p14:tracePt t="28949" x="3702050" y="3181350"/>
          <p14:tracePt t="28965" x="3708400" y="3149600"/>
          <p14:tracePt t="28982" x="3708400" y="3086100"/>
          <p14:tracePt t="28998" x="3708400" y="3079750"/>
          <p14:tracePt t="29016" x="3708400" y="3060700"/>
          <p14:tracePt t="29060" x="3708400" y="3054350"/>
          <p14:tracePt t="29068" x="3702050" y="3054350"/>
          <p14:tracePt t="29076" x="3689350" y="3054350"/>
          <p14:tracePt t="29084" x="3663950" y="3041650"/>
          <p14:tracePt t="29100" x="3625850" y="3028950"/>
          <p14:tracePt t="29116" x="3511550" y="3022600"/>
          <p14:tracePt t="29133" x="3416300" y="3022600"/>
          <p14:tracePt t="29148" x="3314700" y="3028950"/>
          <p14:tracePt t="29165" x="3232150" y="3060700"/>
          <p14:tracePt t="29182" x="3155950" y="3092450"/>
          <p14:tracePt t="29199" x="3098800" y="3124200"/>
          <p14:tracePt t="29215" x="3041650" y="3194050"/>
          <p14:tracePt t="29233" x="3016250" y="3251200"/>
          <p14:tracePt t="29249" x="2959100" y="3409950"/>
          <p14:tracePt t="29265" x="2946400" y="3473450"/>
          <p14:tracePt t="29283" x="2946400" y="3505200"/>
          <p14:tracePt t="29299" x="2946400" y="3530600"/>
          <p14:tracePt t="29316" x="2946400" y="3536950"/>
          <p14:tracePt t="29332" x="2952750" y="3543300"/>
          <p14:tracePt t="29349" x="2984500" y="3543300"/>
          <p14:tracePt t="29366" x="3067050" y="3549650"/>
          <p14:tracePt t="29382" x="3187700" y="3556000"/>
          <p14:tracePt t="29399" x="3378200" y="3556000"/>
          <p14:tracePt t="29416" x="3721100" y="3543300"/>
          <p14:tracePt t="29433" x="3835400" y="3524250"/>
          <p14:tracePt t="29450" x="3879850" y="3498850"/>
          <p14:tracePt t="29466" x="3898900" y="3486150"/>
          <p14:tracePt t="29483" x="3911600" y="3454400"/>
          <p14:tracePt t="29500" x="3930650" y="3397250"/>
          <p14:tracePt t="29516" x="3930650" y="3333750"/>
          <p14:tracePt t="29532" x="3930650" y="3295650"/>
          <p14:tracePt t="29550" x="3930650" y="3263900"/>
          <p14:tracePt t="29566" x="3930650" y="3232150"/>
          <p14:tracePt t="29582" x="3892550" y="3149600"/>
          <p14:tracePt t="29600" x="3867150" y="3130550"/>
          <p14:tracePt t="29616" x="3848100" y="3111500"/>
          <p14:tracePt t="29633" x="3810000" y="3092450"/>
          <p14:tracePt t="29649" x="3702050" y="3067050"/>
          <p14:tracePt t="29666" x="3568700" y="3041650"/>
          <p14:tracePt t="29683" x="3238500" y="3016250"/>
          <p14:tracePt t="29700" x="2978150" y="3009900"/>
          <p14:tracePt t="29717" x="2844800" y="3028950"/>
          <p14:tracePt t="29733" x="2749550" y="3054350"/>
          <p14:tracePt t="29751" x="2692400" y="3060700"/>
          <p14:tracePt t="29767" x="2654300" y="3086100"/>
          <p14:tracePt t="29783" x="2641600" y="3098800"/>
          <p14:tracePt t="29801" x="2635250" y="3130550"/>
          <p14:tracePt t="29816" x="2628900" y="3149600"/>
          <p14:tracePt t="29833" x="2628900" y="3194050"/>
          <p14:tracePt t="29852" x="2628900" y="3232150"/>
          <p14:tracePt t="29866" x="2641600" y="3282950"/>
          <p14:tracePt t="29883" x="2673350" y="3359150"/>
          <p14:tracePt t="29899" x="2768600" y="3429000"/>
          <p14:tracePt t="29917" x="2876550" y="3467100"/>
          <p14:tracePt t="29933" x="2997200" y="3492500"/>
          <p14:tracePt t="29950" x="3143250" y="3505200"/>
          <p14:tracePt t="29967" x="3251200" y="3498850"/>
          <p14:tracePt t="29984" x="3524250" y="3479800"/>
          <p14:tracePt t="30000" x="3670300" y="3467100"/>
          <p14:tracePt t="30017" x="3759200" y="3448050"/>
          <p14:tracePt t="30034" x="3879850" y="3416300"/>
          <p14:tracePt t="30050" x="3994150" y="3371850"/>
          <p14:tracePt t="30067" x="4044950" y="3333750"/>
          <p14:tracePt t="30083" x="4051300" y="3302000"/>
          <p14:tracePt t="30100" x="4051300" y="3282950"/>
          <p14:tracePt t="30118" x="4051300" y="3257550"/>
          <p14:tracePt t="30133" x="4051300" y="3232150"/>
          <p14:tracePt t="30151" x="4051300" y="3219450"/>
          <p14:tracePt t="30167" x="4038600" y="3181350"/>
          <p14:tracePt t="30183" x="3994150" y="3130550"/>
          <p14:tracePt t="30201" x="3949700" y="3105150"/>
          <p14:tracePt t="30217" x="3911600" y="3092450"/>
          <p14:tracePt t="30234" x="3879850" y="3092450"/>
          <p14:tracePt t="30250" x="3784600" y="3092450"/>
          <p14:tracePt t="30267" x="3492500" y="3111500"/>
          <p14:tracePt t="30284" x="3346450" y="3130550"/>
          <p14:tracePt t="30301" x="3162300" y="3149600"/>
          <p14:tracePt t="30317" x="3060700" y="3181350"/>
          <p14:tracePt t="30336" x="2997200" y="3206750"/>
          <p14:tracePt t="30351" x="2927350" y="3257550"/>
          <p14:tracePt t="30367" x="2901950" y="3302000"/>
          <p14:tracePt t="30384" x="2882900" y="3327400"/>
          <p14:tracePt t="30401" x="2876550" y="3352800"/>
          <p14:tracePt t="30418" x="2876550" y="3371850"/>
          <p14:tracePt t="30460" x="2876550" y="3384550"/>
          <p14:tracePt t="30468" x="2876550" y="3390900"/>
          <p14:tracePt t="30484" x="2895600" y="3409950"/>
          <p14:tracePt t="30493" x="2908300" y="3416300"/>
          <p14:tracePt t="30500" x="2933700" y="3429000"/>
          <p14:tracePt t="30518" x="3035300" y="3448050"/>
          <p14:tracePt t="30534" x="3244850" y="3505200"/>
          <p14:tracePt t="30551" x="3530600" y="3543300"/>
          <p14:tracePt t="30568" x="3816350" y="3568700"/>
          <p14:tracePt t="30584" x="4013200" y="3575050"/>
          <p14:tracePt t="30601" x="4191000" y="3543300"/>
          <p14:tracePt t="30618" x="4273550" y="3505200"/>
          <p14:tracePt t="30635" x="4305300" y="3460750"/>
          <p14:tracePt t="30651" x="4318000" y="3397250"/>
          <p14:tracePt t="30668" x="4318000" y="3321050"/>
          <p14:tracePt t="30685" x="4305300" y="3282950"/>
          <p14:tracePt t="30701" x="4286250" y="3232150"/>
          <p14:tracePt t="30718" x="4254500" y="3187700"/>
          <p14:tracePt t="30734" x="4178300" y="3117850"/>
          <p14:tracePt t="30752" x="3898900" y="2990850"/>
          <p14:tracePt t="30768" x="3676650" y="2927350"/>
          <p14:tracePt t="30785" x="3511550" y="2901950"/>
          <p14:tracePt t="30801" x="3346450" y="2889250"/>
          <p14:tracePt t="30818" x="3276600" y="2889250"/>
          <p14:tracePt t="30835" x="3200400" y="2914650"/>
          <p14:tracePt t="30853" x="3067050" y="2990850"/>
          <p14:tracePt t="30868" x="3035300" y="3009900"/>
          <p14:tracePt t="30885" x="3022600" y="3028950"/>
          <p14:tracePt t="30902" x="3009900" y="3054350"/>
          <p14:tracePt t="30919" x="3003550" y="3067050"/>
          <p14:tracePt t="30935" x="3003550" y="3073400"/>
          <p14:tracePt t="30952" x="3003550" y="3079750"/>
          <p14:tracePt t="31492" x="3028950" y="3092450"/>
          <p14:tracePt t="31492" x="0" y="0"/>
        </p14:tracePtLst>
        <p14:tracePtLst>
          <p14:tracePt t="38177" x="1803400" y="4127500"/>
          <p14:tracePt t="38404" x="1797050" y="4127500"/>
          <p14:tracePt t="38412" x="1790700" y="4121150"/>
          <p14:tracePt t="38420" x="1778000" y="4121150"/>
          <p14:tracePt t="38428" x="1765300" y="4114800"/>
          <p14:tracePt t="38436" x="1682750" y="4095750"/>
          <p14:tracePt t="38452" x="1568450" y="4051300"/>
          <p14:tracePt t="38465" x="1485900" y="4025900"/>
          <p14:tracePt t="38483" x="1352550" y="3981450"/>
          <p14:tracePt t="38498" x="1295400" y="3968750"/>
          <p14:tracePt t="38515" x="1263650" y="3956050"/>
          <p14:tracePt t="38532" x="1250950" y="3949700"/>
          <p14:tracePt t="38550" x="1231900" y="3949700"/>
          <p14:tracePt t="38565" x="1206500" y="3943350"/>
          <p14:tracePt t="38582" x="1168400" y="3937000"/>
          <p14:tracePt t="38598" x="1123950" y="3930650"/>
          <p14:tracePt t="38615" x="1066800" y="3930650"/>
          <p14:tracePt t="38632" x="990600" y="3924300"/>
          <p14:tracePt t="38649" x="908050" y="3905250"/>
          <p14:tracePt t="38665" x="876300" y="3905250"/>
          <p14:tracePt t="38682" x="831850" y="3905250"/>
          <p14:tracePt t="38699" x="819150" y="3905250"/>
          <p14:tracePt t="38716" x="812800" y="3905250"/>
          <p14:tracePt t="38732" x="806450" y="3905250"/>
          <p14:tracePt t="38748" x="800100" y="3911600"/>
          <p14:tracePt t="38765" x="768350" y="3930650"/>
          <p14:tracePt t="38782" x="755650" y="3943350"/>
          <p14:tracePt t="38799" x="736600" y="3968750"/>
          <p14:tracePt t="38815" x="717550" y="4006850"/>
          <p14:tracePt t="38832" x="711200" y="4032250"/>
          <p14:tracePt t="38849" x="698500" y="4070350"/>
          <p14:tracePt t="38865" x="692150" y="4083050"/>
          <p14:tracePt t="38884" x="666750" y="4191000"/>
          <p14:tracePt t="38899" x="666750" y="4216400"/>
          <p14:tracePt t="38916" x="666750" y="4273550"/>
          <p14:tracePt t="38933" x="666750" y="4311650"/>
          <p14:tracePt t="38949" x="679450" y="4349750"/>
          <p14:tracePt t="38965" x="692150" y="4375150"/>
          <p14:tracePt t="38999" x="730250" y="4413250"/>
          <p14:tracePt t="38999" x="755650" y="4438650"/>
          <p14:tracePt t="39017" x="774700" y="4451350"/>
          <p14:tracePt t="39033" x="800100" y="4464050"/>
          <p14:tracePt t="39049" x="850900" y="4489450"/>
          <p14:tracePt t="39066" x="914400" y="4502150"/>
          <p14:tracePt t="39082" x="1022350" y="4508500"/>
          <p14:tracePt t="39099" x="1066800" y="4489450"/>
          <p14:tracePt t="39099" x="1104900" y="4470400"/>
          <p14:tracePt t="39116" x="1206500" y="4413250"/>
          <p14:tracePt t="39133" x="1301750" y="4343400"/>
          <p14:tracePt t="39149" x="1377950" y="4292600"/>
          <p14:tracePt t="39166" x="1403350" y="4254500"/>
          <p14:tracePt t="39183" x="1409700" y="4210050"/>
          <p14:tracePt t="39200" x="1428750" y="4159250"/>
          <p14:tracePt t="39217" x="1428750" y="4083050"/>
          <p14:tracePt t="39233" x="1390650" y="3867150"/>
          <p14:tracePt t="39251" x="1352550" y="3733800"/>
          <p14:tracePt t="39267" x="1244600" y="3517900"/>
          <p14:tracePt t="39283" x="1181100" y="3429000"/>
          <p14:tracePt t="39300" x="1098550" y="3327400"/>
          <p14:tracePt t="39317" x="1066800" y="3308350"/>
          <p14:tracePt t="39333" x="1022350" y="3308350"/>
          <p14:tracePt t="39349" x="946150" y="3314700"/>
          <p14:tracePt t="39366" x="850900" y="3352800"/>
          <p14:tracePt t="39383" x="774700" y="3390900"/>
          <p14:tracePt t="39400" x="666750" y="3448050"/>
          <p14:tracePt t="39416" x="558800" y="3524250"/>
          <p14:tracePt t="39433" x="387350" y="3632200"/>
          <p14:tracePt t="39450" x="323850" y="3683000"/>
          <p14:tracePt t="39467" x="260350" y="3733800"/>
          <p14:tracePt t="39483" x="234950" y="3771900"/>
          <p14:tracePt t="39500" x="196850" y="3848100"/>
          <p14:tracePt t="39518" x="196850" y="3867150"/>
          <p14:tracePt t="39533" x="196850" y="3886200"/>
          <p14:tracePt t="39551" x="196850" y="3898900"/>
          <p14:tracePt t="39567" x="196850" y="3911600"/>
          <p14:tracePt t="39584" x="196850" y="3930650"/>
          <p14:tracePt t="39600" x="203200" y="3937000"/>
          <p14:tracePt t="39617" x="215900" y="3962400"/>
          <p14:tracePt t="39634" x="247650" y="3987800"/>
          <p14:tracePt t="39650" x="431800" y="4095750"/>
          <p14:tracePt t="39667" x="806450" y="4203700"/>
          <p14:tracePt t="39683" x="1403350" y="4311650"/>
          <p14:tracePt t="39701" x="1695450" y="4330700"/>
          <p14:tracePt t="39717" x="2247900" y="4356100"/>
          <p14:tracePt t="39733" x="2533650" y="4375150"/>
          <p14:tracePt t="39750" x="3067050" y="4387850"/>
          <p14:tracePt t="39766" x="3155950" y="4368800"/>
          <p14:tracePt t="39785" x="3187700" y="4343400"/>
          <p14:tracePt t="39800" x="3219450" y="4311650"/>
          <p14:tracePt t="39817" x="3251200" y="4279900"/>
          <p14:tracePt t="39834" x="3257550" y="4273550"/>
          <p14:tracePt t="39850" x="3270250" y="4254500"/>
          <p14:tracePt t="39867" x="3282950" y="4235450"/>
          <p14:tracePt t="39883" x="3282950" y="4229100"/>
          <p14:tracePt t="39932" x="3282950" y="4222750"/>
          <p14:tracePt t="39948" x="3289300" y="4222750"/>
          <p14:tracePt t="39959" x="3295650" y="4216400"/>
          <p14:tracePt t="39976" x="3302000" y="4203700"/>
          <p14:tracePt t="39977" x="3302000" y="4184650"/>
          <p14:tracePt t="39988" x="3308350" y="4133850"/>
          <p14:tracePt t="40004" x="3308350" y="4076700"/>
          <p14:tracePt t="40017" x="3308350" y="4038600"/>
          <p14:tracePt t="40033" x="3308350" y="4000500"/>
          <p14:tracePt t="40051" x="3308350" y="3975100"/>
          <p14:tracePt t="40068" x="3295650" y="3924300"/>
          <p14:tracePt t="40085" x="3244850" y="3860800"/>
          <p14:tracePt t="40101" x="3194050" y="3784600"/>
          <p14:tracePt t="40117" x="3162300" y="3752850"/>
          <p14:tracePt t="40244" x="3155950" y="3759200"/>
          <p14:tracePt t="40268" x="3155950" y="3765550"/>
          <p14:tracePt t="40276" x="3143250" y="3771900"/>
          <p14:tracePt t="40279" x="3143250" y="3778250"/>
          <p14:tracePt t="40284" x="3130550" y="3797300"/>
          <p14:tracePt t="40301" x="3105150" y="3848100"/>
          <p14:tracePt t="40318" x="3092450" y="3867150"/>
          <p14:tracePt t="40335" x="3073400" y="3892550"/>
          <p14:tracePt t="40351" x="3060700" y="3911600"/>
          <p14:tracePt t="40368" x="3054350" y="3924300"/>
          <p14:tracePt t="40385" x="3048000" y="3930650"/>
          <p14:tracePt t="40421" x="3048000" y="3937000"/>
          <p14:tracePt t="40428" x="3048000" y="3943350"/>
          <p14:tracePt t="40436" x="3041650" y="3949700"/>
          <p14:tracePt t="40436" x="3035300" y="3968750"/>
          <p14:tracePt t="40468" x="3028950" y="3968750"/>
          <p14:tracePt t="40492" x="3022600" y="3981450"/>
          <p14:tracePt t="41101" x="3035300" y="3975100"/>
          <p14:tracePt t="41133" x="3048000" y="3968750"/>
          <p14:tracePt t="41277" x="3054350" y="3962400"/>
          <p14:tracePt t="41285" x="3054350" y="3956050"/>
          <p14:tracePt t="41293" x="3054350" y="3949700"/>
          <p14:tracePt t="41301" x="3060700" y="3943350"/>
          <p14:tracePt t="41309" x="3060700" y="3924300"/>
          <p14:tracePt t="41337" x="3060700" y="3886200"/>
          <p14:tracePt t="41341" x="3060700" y="3860800"/>
          <p14:tracePt t="41354" x="3060700" y="3829050"/>
          <p14:tracePt t="41371" x="3048000" y="3810000"/>
          <p14:tracePt t="41387" x="3048000" y="3797300"/>
          <p14:tracePt t="41421" x="3041650" y="3797300"/>
          <p14:tracePt t="41422" x="3041650" y="3790950"/>
          <p14:tracePt t="41469" x="3028950" y="3790950"/>
          <p14:tracePt t="41501" x="3022600" y="3790950"/>
          <p14:tracePt t="41509" x="3016250" y="3790950"/>
          <p14:tracePt t="41525" x="3003550" y="3790950"/>
          <p14:tracePt t="41541" x="2990850" y="3797300"/>
          <p14:tracePt t="41554" x="2984500" y="3797300"/>
          <p14:tracePt t="41554" x="2971800" y="3822700"/>
          <p14:tracePt t="41571" x="2959100" y="3835400"/>
          <p14:tracePt t="41588" x="2952750" y="3860800"/>
          <p14:tracePt t="41604" x="2946400" y="3886200"/>
          <p14:tracePt t="41621" x="2940050" y="3905250"/>
          <p14:tracePt t="41638" x="2940050" y="3924300"/>
          <p14:tracePt t="41654" x="2940050" y="3943350"/>
          <p14:tracePt t="41672" x="2940050" y="3949700"/>
          <p14:tracePt t="41687" x="2952750" y="3968750"/>
          <p14:tracePt t="41704" x="2952750" y="3975100"/>
          <p14:tracePt t="41721" x="2959100" y="3975100"/>
          <p14:tracePt t="41781" x="2971800" y="3975100"/>
          <p14:tracePt t="41798" x="2978150" y="3975100"/>
          <p14:tracePt t="41805" x="2997200" y="3975100"/>
          <p14:tracePt t="41821" x="3009900" y="3956050"/>
          <p14:tracePt t="41822" x="3016250" y="3943350"/>
          <p14:tracePt t="41838" x="3041650" y="3898900"/>
          <p14:tracePt t="41855" x="3067050" y="3848100"/>
          <p14:tracePt t="41871" x="3073400" y="3771900"/>
          <p14:tracePt t="41888" x="3086100" y="3689350"/>
          <p14:tracePt t="41905" x="3092450" y="3613150"/>
          <p14:tracePt t="41921" x="3092450" y="3543300"/>
          <p14:tracePt t="41938" x="3079750" y="3505200"/>
          <p14:tracePt t="41955" x="3067050" y="3473450"/>
          <p14:tracePt t="41972" x="3060700" y="3467100"/>
          <p14:tracePt t="42013" x="3054350" y="3467100"/>
          <p14:tracePt t="42021" x="3035300" y="3467100"/>
          <p14:tracePt t="42037" x="3003550" y="3479800"/>
          <p14:tracePt t="42055" x="2978150" y="3486150"/>
          <p14:tracePt t="42061" x="2933700" y="3492500"/>
          <p14:tracePt t="42071" x="2908300" y="3505200"/>
          <p14:tracePt t="42071" x="2895600" y="3511550"/>
          <p14:tracePt t="42095" x="2863850" y="3536950"/>
          <p14:tracePt t="42105" x="2838450" y="3549650"/>
          <p14:tracePt t="42122" x="2813050" y="3581400"/>
          <p14:tracePt t="42139" x="2781300" y="3619500"/>
          <p14:tracePt t="42155" x="2736850" y="3702050"/>
          <p14:tracePt t="42171" x="2711450" y="3759200"/>
          <p14:tracePt t="42189" x="2698750" y="3841750"/>
          <p14:tracePt t="42205" x="2698750" y="3873500"/>
          <p14:tracePt t="42222" x="2692400" y="3917950"/>
          <p14:tracePt t="42238" x="2692400" y="3956050"/>
          <p14:tracePt t="42255" x="2698750" y="4000500"/>
          <p14:tracePt t="42273" x="2711450" y="4013200"/>
          <p14:tracePt t="42289" x="2717800" y="4025900"/>
          <p14:tracePt t="42305" x="2749550" y="4044950"/>
          <p14:tracePt t="42323" x="2762250" y="4064000"/>
          <p14:tracePt t="42341" x="2787650" y="4076700"/>
          <p14:tracePt t="42355" x="2806700" y="4076700"/>
          <p14:tracePt t="42373" x="2844800" y="4070350"/>
          <p14:tracePt t="42390" x="2876550" y="4051300"/>
          <p14:tracePt t="42406" x="2895600" y="4025900"/>
          <p14:tracePt t="42422" x="2927350" y="4000500"/>
          <p14:tracePt t="42439" x="2959100" y="3975100"/>
          <p14:tracePt t="42456" x="2978150" y="3949700"/>
          <p14:tracePt t="42472" x="3022600" y="3879850"/>
          <p14:tracePt t="42489" x="3041650" y="3841750"/>
          <p14:tracePt t="42505" x="3048000" y="3816350"/>
          <p14:tracePt t="42523" x="3067050" y="3752850"/>
          <p14:tracePt t="42540" x="3079750" y="3708400"/>
          <p14:tracePt t="42556" x="3086100" y="3651250"/>
          <p14:tracePt t="42572" x="3086100" y="3625850"/>
          <p14:tracePt t="42589" x="3086100" y="3606800"/>
          <p14:tracePt t="42606" x="3086100" y="3594100"/>
          <p14:tracePt t="42693" x="3079750" y="3594100"/>
          <p14:tracePt t="42701" x="3060700" y="3594100"/>
          <p14:tracePt t="42709" x="3041650" y="3594100"/>
          <p14:tracePt t="42719" x="3016250" y="3594100"/>
          <p14:tracePt t="42725" x="2959100" y="3613150"/>
          <p14:tracePt t="42740" x="2882900" y="3644900"/>
          <p14:tracePt t="42756" x="2800350" y="3683000"/>
          <p14:tracePt t="42773" x="2673350" y="3765550"/>
          <p14:tracePt t="42790" x="2616200" y="3803650"/>
          <p14:tracePt t="42806" x="2565400" y="3848100"/>
          <p14:tracePt t="42823" x="2540000" y="3886200"/>
          <p14:tracePt t="42840" x="2489200" y="3949700"/>
          <p14:tracePt t="42857" x="2476500" y="3981450"/>
          <p14:tracePt t="42873" x="2476500" y="4000500"/>
          <p14:tracePt t="42890" x="2470150" y="4013200"/>
          <p14:tracePt t="42906" x="2470150" y="4025900"/>
          <p14:tracePt t="42923" x="2470150" y="4038600"/>
          <p14:tracePt t="42940" x="2476500" y="4044950"/>
          <p14:tracePt t="42957" x="2501900" y="4057650"/>
          <p14:tracePt t="42973" x="2540000" y="4070350"/>
          <p14:tracePt t="42990" x="2609850" y="4089400"/>
          <p14:tracePt t="43007" x="2698750" y="4108450"/>
          <p14:tracePt t="43024" x="2800350" y="4114800"/>
          <p14:tracePt t="43040" x="2895600" y="4114800"/>
          <p14:tracePt t="43057" x="3016250" y="4102100"/>
          <p14:tracePt t="43073" x="3117850" y="4064000"/>
          <p14:tracePt t="43090" x="3238500" y="3968750"/>
          <p14:tracePt t="43106" x="3289300" y="3924300"/>
          <p14:tracePt t="43123" x="3327400" y="3848100"/>
          <p14:tracePt t="43139" x="3365500" y="3765550"/>
          <p14:tracePt t="43157" x="3384550" y="3638550"/>
          <p14:tracePt t="43173" x="3390900" y="3517900"/>
          <p14:tracePt t="43190" x="3390900" y="3479800"/>
          <p14:tracePt t="43207" x="3390900" y="3460750"/>
          <p14:tracePt t="43224" x="3390900" y="3441700"/>
          <p14:tracePt t="43241" x="3384550" y="3441700"/>
          <p14:tracePt t="43277" x="3371850" y="3435350"/>
          <p14:tracePt t="43285" x="3365500" y="3435350"/>
          <p14:tracePt t="43293" x="3340100" y="3429000"/>
          <p14:tracePt t="43309" x="3257550" y="3429000"/>
          <p14:tracePt t="43325" x="3162300" y="3422650"/>
          <p14:tracePt t="43325" x="3098800" y="3409950"/>
          <p14:tracePt t="43341" x="3028950" y="3403600"/>
          <p14:tracePt t="43341" x="2978150" y="3403600"/>
          <p14:tracePt t="43358" x="2876550" y="3403600"/>
          <p14:tracePt t="43374" x="2857500" y="3429000"/>
          <p14:tracePt t="43391" x="2838450" y="3441700"/>
          <p14:tracePt t="43407" x="2825750" y="3454400"/>
          <p14:tracePt t="43425" x="2806700" y="3492500"/>
          <p14:tracePt t="43440" x="2774950" y="3562350"/>
          <p14:tracePt t="43458" x="2762250" y="3600450"/>
          <p14:tracePt t="43474" x="2743200" y="3657600"/>
          <p14:tracePt t="43491" x="2736850" y="3727450"/>
          <p14:tracePt t="43507" x="2730500" y="3803650"/>
          <p14:tracePt t="43524" x="2724150" y="3898900"/>
          <p14:tracePt t="43541" x="2724150" y="3987800"/>
          <p14:tracePt t="43558" x="2736850" y="4025900"/>
          <p14:tracePt t="43574" x="2743200" y="4051300"/>
          <p14:tracePt t="43591" x="2749550" y="4070350"/>
          <p14:tracePt t="43608" x="2755900" y="4083050"/>
          <p14:tracePt t="43624" x="2774950" y="4089400"/>
          <p14:tracePt t="43640" x="2781300" y="4102100"/>
          <p14:tracePt t="43657" x="2844800" y="4127500"/>
          <p14:tracePt t="43674" x="2876550" y="4133850"/>
          <p14:tracePt t="43691" x="2927350" y="4140200"/>
          <p14:tracePt t="43708" x="2946400" y="4140200"/>
          <p14:tracePt t="43724" x="3003550" y="4140200"/>
          <p14:tracePt t="43741" x="3022600" y="4127500"/>
          <p14:tracePt t="43758" x="3048000" y="4108450"/>
          <p14:tracePt t="43775" x="3067050" y="4070350"/>
          <p14:tracePt t="43792" x="3098800" y="4019550"/>
          <p14:tracePt t="43809" x="3136900" y="3892550"/>
          <p14:tracePt t="43825" x="3155950" y="3810000"/>
          <p14:tracePt t="43842" x="3162300" y="3733800"/>
          <p14:tracePt t="43858" x="3168650" y="3689350"/>
          <p14:tracePt t="43874" x="3168650" y="3651250"/>
          <p14:tracePt t="43891" x="3168650" y="3638550"/>
          <p14:tracePt t="43908" x="3168650" y="3632200"/>
          <p14:tracePt t="43981" x="3162300" y="3632200"/>
          <p14:tracePt t="43990" x="3149600" y="3632200"/>
          <p14:tracePt t="43990" x="3105150" y="3632200"/>
          <p14:tracePt t="44008" x="3086100" y="3625850"/>
          <p14:tracePt t="44025" x="3073400" y="3632200"/>
          <p14:tracePt t="44041" x="3041650" y="3638550"/>
          <p14:tracePt t="44060" x="3035300" y="3644900"/>
          <p14:tracePt t="44075" x="2990850" y="3663950"/>
          <p14:tracePt t="44092" x="2959100" y="3676650"/>
          <p14:tracePt t="44109" x="2940050" y="3695700"/>
          <p14:tracePt t="44125" x="2914650" y="3733800"/>
          <p14:tracePt t="44142" x="2882900" y="3771900"/>
          <p14:tracePt t="44158" x="2851150" y="3803650"/>
          <p14:tracePt t="44175" x="2800350" y="3848100"/>
          <p14:tracePt t="44192" x="2781300" y="3873500"/>
          <p14:tracePt t="44208" x="2768600" y="3892550"/>
          <p14:tracePt t="44225" x="2762250" y="3917950"/>
          <p14:tracePt t="44242" x="2749550" y="3937000"/>
          <p14:tracePt t="44260" x="2749550" y="3943350"/>
          <p14:tracePt t="44276" x="2749550" y="3956050"/>
          <p14:tracePt t="44333" x="2749550" y="3962400"/>
          <p14:tracePt t="44349" x="2749550" y="3975100"/>
          <p14:tracePt t="44350" x="2755900" y="3981450"/>
          <p14:tracePt t="44359" x="2755900" y="3987800"/>
          <p14:tracePt t="44376" x="2762250" y="4000500"/>
          <p14:tracePt t="44421" x="2768600" y="4000500"/>
          <p14:tracePt t="44429" x="2774950" y="4000500"/>
          <p14:tracePt t="44437" x="2781300" y="4000500"/>
          <p14:tracePt t="44443" x="2813050" y="4013200"/>
          <p14:tracePt t="44459" x="2838450" y="4019550"/>
          <p14:tracePt t="44476" x="2940050" y="4025900"/>
          <p14:tracePt t="44492" x="3022600" y="4019550"/>
          <p14:tracePt t="44509" x="3105150" y="4000500"/>
          <p14:tracePt t="44526" x="3136900" y="3987800"/>
          <p14:tracePt t="44543" x="3155950" y="3975100"/>
          <p14:tracePt t="44560" x="3162300" y="3975100"/>
          <p14:tracePt t="44576" x="3168650" y="3962400"/>
          <p14:tracePt t="44593" x="3181350" y="3949700"/>
          <p14:tracePt t="44609" x="3187700" y="3930650"/>
          <p14:tracePt t="44626" x="3200400" y="3905250"/>
          <p14:tracePt t="44643" x="3206750" y="3873500"/>
          <p14:tracePt t="44660" x="3206750" y="3867150"/>
          <p14:tracePt t="44676" x="3213100" y="3822700"/>
          <p14:tracePt t="44693" x="3200400" y="3765550"/>
          <p14:tracePt t="44711" x="3200400" y="3746500"/>
          <p14:tracePt t="44727" x="3187700" y="3733800"/>
          <p14:tracePt t="44743" x="3168650" y="3702050"/>
          <p14:tracePt t="44781" x="3162300" y="3702050"/>
          <p14:tracePt t="44813" x="3143250" y="3702050"/>
          <p14:tracePt t="44822" x="3136900" y="3708400"/>
          <p14:tracePt t="44838" x="3124200" y="3721100"/>
          <p14:tracePt t="44845" x="3111500" y="3721100"/>
          <p14:tracePt t="44853" x="3111500" y="3727450"/>
          <p14:tracePt t="44861" x="3105150" y="3727450"/>
          <p14:tracePt t="44877" x="3098800" y="3752850"/>
          <p14:tracePt t="44877" x="3092450" y="3759200"/>
          <p14:tracePt t="44893" x="3092450" y="3784600"/>
          <p14:tracePt t="44910" x="3092450" y="3816350"/>
          <p14:tracePt t="44927" x="3111500" y="3848100"/>
          <p14:tracePt t="44944" x="3130550" y="3892550"/>
          <p14:tracePt t="44961" x="3149600" y="3917950"/>
          <p14:tracePt t="44977" x="3181350" y="3943350"/>
          <p14:tracePt t="44993" x="3251200" y="3987800"/>
          <p14:tracePt t="45010" x="3346450" y="4038600"/>
          <p14:tracePt t="45027" x="3448050" y="4076700"/>
          <p14:tracePt t="45043" x="3568700" y="4114800"/>
          <p14:tracePt t="45061" x="3632200" y="4114800"/>
          <p14:tracePt t="45077" x="3663950" y="4114800"/>
          <p14:tracePt t="45093" x="3683000" y="4114800"/>
          <p14:tracePt t="45110" x="3702050" y="4114800"/>
          <p14:tracePt t="45128" x="3740150" y="4095750"/>
          <p14:tracePt t="45144" x="3752850" y="4089400"/>
          <p14:tracePt t="45160" x="3778250" y="4064000"/>
          <p14:tracePt t="45177" x="3790950" y="4038600"/>
          <p14:tracePt t="45194" x="3822700" y="4006850"/>
          <p14:tracePt t="45210" x="3829050" y="3994150"/>
          <p14:tracePt t="45227" x="3841750" y="3987800"/>
          <p14:tracePt t="45244" x="3854450" y="3962400"/>
          <p14:tracePt t="45262" x="3854450" y="3949700"/>
          <p14:tracePt t="45278" x="3860800" y="3937000"/>
          <p14:tracePt t="45294" x="3860800" y="3924300"/>
          <p14:tracePt t="45310" x="3860800" y="3917950"/>
          <p14:tracePt t="45327" x="3860800" y="3911600"/>
          <p14:tracePt t="45429" x="3854450" y="3911600"/>
          <p14:tracePt t="45437" x="3848100" y="3911600"/>
          <p14:tracePt t="45445" x="3841750" y="3917950"/>
          <p14:tracePt t="45446" x="3835400" y="3924300"/>
          <p14:tracePt t="45461" x="3816350" y="3937000"/>
          <p14:tracePt t="45477" x="3803650" y="3943350"/>
          <p14:tracePt t="45501" x="3784600" y="3962400"/>
          <p14:tracePt t="45517" x="3765550" y="3975100"/>
          <p14:tracePt t="45528" x="3759200" y="3987800"/>
          <p14:tracePt t="45544" x="3746500" y="4000500"/>
          <p14:tracePt t="45561" x="3733800" y="4025900"/>
          <p14:tracePt t="45578" x="3727450" y="4044950"/>
          <p14:tracePt t="45594" x="3708400" y="4083050"/>
          <p14:tracePt t="45610" x="3708400" y="4095750"/>
          <p14:tracePt t="45627" x="3708400" y="4114800"/>
          <p14:tracePt t="45644" x="3708400" y="4121150"/>
          <p14:tracePt t="45661" x="3708400" y="4127500"/>
          <p14:tracePt t="45677" x="3708400" y="4133850"/>
          <p14:tracePt t="45757" x="3714750" y="4133850"/>
          <p14:tracePt t="45765" x="3714750" y="4127500"/>
          <p14:tracePt t="45777" x="3727450" y="4121150"/>
          <p14:tracePt t="45781" x="3740150" y="4095750"/>
          <p14:tracePt t="45794" x="3771900" y="4038600"/>
          <p14:tracePt t="45811" x="3790950" y="3968750"/>
          <p14:tracePt t="45828" x="3797300" y="3835400"/>
          <p14:tracePt t="45844" x="3797300" y="3714750"/>
          <p14:tracePt t="45862" x="3778250" y="3638550"/>
          <p14:tracePt t="45878" x="3778250" y="3625850"/>
          <p14:tracePt t="45941" x="3771900" y="3625850"/>
          <p14:tracePt t="45981" x="3765550" y="3625850"/>
          <p14:tracePt t="46007" x="3765550" y="3632200"/>
          <p14:tracePt t="46013" x="3759200" y="3638550"/>
          <p14:tracePt t="46021" x="3759200" y="3644900"/>
          <p14:tracePt t="46029" x="3752850" y="3727450"/>
          <p14:tracePt t="46062" x="3740150" y="3803650"/>
          <p14:tracePt t="46063" x="3740150" y="3949700"/>
          <p14:tracePt t="46079" x="3740150" y="4064000"/>
          <p14:tracePt t="46095" x="3740150" y="4140200"/>
          <p14:tracePt t="46111" x="3733800" y="4241800"/>
          <p14:tracePt t="46127" x="3733800" y="4286250"/>
          <p14:tracePt t="46145" x="3733800" y="4318000"/>
          <p14:tracePt t="46162" x="3733800" y="4337050"/>
          <p14:tracePt t="46178" x="3733800" y="4349750"/>
          <p14:tracePt t="46213" x="3733800" y="4356100"/>
          <p14:tracePt t="46213" x="3733800" y="4362450"/>
          <p14:tracePt t="46229" x="3733800" y="4368800"/>
          <p14:tracePt t="46245" x="3733800" y="4375150"/>
          <p14:tracePt t="46262" x="3733800" y="4381500"/>
          <p14:tracePt t="46278" x="3733800" y="4387850"/>
          <p14:tracePt t="46317" x="3740150" y="4394200"/>
          <p14:tracePt t="46397" x="3740150" y="4387850"/>
          <p14:tracePt t="46405" x="3733800" y="4375150"/>
          <p14:tracePt t="46413" x="3721100" y="4330700"/>
          <p14:tracePt t="46421" x="3708400" y="4298950"/>
          <p14:tracePt t="46429" x="3670300" y="4241800"/>
          <p14:tracePt t="46445" x="3638550" y="4184650"/>
          <p14:tracePt t="46463" x="3517900" y="4032250"/>
          <p14:tracePt t="46479" x="3467100" y="3981450"/>
          <p14:tracePt t="46496" x="3435350" y="3956050"/>
          <p14:tracePt t="46513" x="3422650" y="3949700"/>
          <p14:tracePt t="46529" x="3416300" y="3949700"/>
          <p14:tracePt t="46573" x="3403600" y="3949700"/>
          <p14:tracePt t="46581" x="3390900" y="3949700"/>
          <p14:tracePt t="46589" x="3384550" y="3956050"/>
          <p14:tracePt t="46597" x="3365500" y="3962400"/>
          <p14:tracePt t="46597" x="3352800" y="3975100"/>
          <p14:tracePt t="46629" x="3314700" y="3994150"/>
          <p14:tracePt t="46629" x="3276600" y="4019550"/>
          <p14:tracePt t="46647" x="3257550" y="4038600"/>
          <p14:tracePt t="46663" x="3168650" y="4108450"/>
          <p14:tracePt t="46680" x="3117850" y="4146550"/>
          <p14:tracePt t="46696" x="3067050" y="4197350"/>
          <p14:tracePt t="46712" x="3022600" y="4248150"/>
          <p14:tracePt t="46729" x="2990850" y="4286250"/>
          <p14:tracePt t="46746" x="2965450" y="4318000"/>
          <p14:tracePt t="46763" x="2952750" y="4349750"/>
          <p14:tracePt t="46779" x="2940050" y="4400550"/>
          <p14:tracePt t="46796" x="2927350" y="4432300"/>
          <p14:tracePt t="46813" x="2921000" y="4445000"/>
          <p14:tracePt t="46830" x="2921000" y="4457700"/>
          <p14:tracePt t="46846" x="2921000" y="4470400"/>
          <p14:tracePt t="46864" x="2921000" y="4489450"/>
          <p14:tracePt t="46880" x="2927350" y="4502150"/>
          <p14:tracePt t="46896" x="2933700" y="4514850"/>
          <p14:tracePt t="46913" x="2946400" y="4521200"/>
          <p14:tracePt t="46930" x="3003550" y="4552950"/>
          <p14:tracePt t="46946" x="3060700" y="4572000"/>
          <p14:tracePt t="46963" x="3162300" y="4591050"/>
          <p14:tracePt t="46980" x="3276600" y="4591050"/>
          <p14:tracePt t="46996" x="3473450" y="4591050"/>
          <p14:tracePt t="47013" x="3651250" y="4559300"/>
          <p14:tracePt t="47031" x="3746500" y="4533900"/>
          <p14:tracePt t="47047" x="3784600" y="4508500"/>
          <p14:tracePt t="47063" x="3854450" y="4445000"/>
          <p14:tracePt t="47097" x="3873500" y="4413250"/>
          <p14:tracePt t="47097" x="3898900" y="4362450"/>
          <p14:tracePt t="47113" x="3898900" y="4343400"/>
          <p14:tracePt t="47130" x="3905250" y="4324350"/>
          <p14:tracePt t="47146" x="3905250" y="4292600"/>
          <p14:tracePt t="47163" x="3905250" y="4273550"/>
          <p14:tracePt t="47180" x="3905250" y="4222750"/>
          <p14:tracePt t="47197" x="3898900" y="4184650"/>
          <p14:tracePt t="47213" x="3886200" y="4152900"/>
          <p14:tracePt t="47231" x="3860800" y="4095750"/>
          <p14:tracePt t="47247" x="3841750" y="4070350"/>
          <p14:tracePt t="47263" x="3771900" y="3994150"/>
          <p14:tracePt t="47280" x="3740150" y="3968750"/>
          <p14:tracePt t="47296" x="3727450" y="3962400"/>
          <p14:tracePt t="47313" x="3714750" y="3962400"/>
          <p14:tracePt t="47331" x="3683000" y="3962400"/>
          <p14:tracePt t="47347" x="3613150" y="3981450"/>
          <p14:tracePt t="47363" x="3524250" y="4006850"/>
          <p14:tracePt t="47380" x="3384550" y="4044950"/>
          <p14:tracePt t="47397" x="3244850" y="4095750"/>
          <p14:tracePt t="47414" x="3162300" y="4127500"/>
          <p14:tracePt t="47431" x="3117850" y="4140200"/>
          <p14:tracePt t="47447" x="3098800" y="4159250"/>
          <p14:tracePt t="47464" x="3041650" y="4203700"/>
          <p14:tracePt t="47481" x="2997200" y="4248150"/>
          <p14:tracePt t="47497" x="2978150" y="4286250"/>
          <p14:tracePt t="47514" x="2971800" y="4311650"/>
          <p14:tracePt t="47531" x="2965450" y="4337050"/>
          <p14:tracePt t="47547" x="2959100" y="4362450"/>
          <p14:tracePt t="47564" x="2959100" y="4425950"/>
          <p14:tracePt t="47582" x="2959100" y="4464050"/>
          <p14:tracePt t="47598" x="2959100" y="4476750"/>
          <p14:tracePt t="47614" x="2965450" y="4489450"/>
          <p14:tracePt t="47630" x="2971800" y="4508500"/>
          <p14:tracePt t="47647" x="2984500" y="4521200"/>
          <p14:tracePt t="47664" x="3003550" y="4546600"/>
          <p14:tracePt t="47681" x="3041650" y="4565650"/>
          <p14:tracePt t="47698" x="3079750" y="4578350"/>
          <p14:tracePt t="47715" x="3149600" y="4597400"/>
          <p14:tracePt t="47732" x="3282950" y="4622800"/>
          <p14:tracePt t="47747" x="3384550" y="4622800"/>
          <p14:tracePt t="47764" x="3492500" y="4629150"/>
          <p14:tracePt t="47782" x="3568700" y="4622800"/>
          <p14:tracePt t="47798" x="3632200" y="4610100"/>
          <p14:tracePt t="47815" x="3689350" y="4591050"/>
          <p14:tracePt t="47831" x="3733800" y="4578350"/>
          <p14:tracePt t="47848" x="3746500" y="4565650"/>
          <p14:tracePt t="47864" x="3759200" y="4546600"/>
          <p14:tracePt t="47882" x="3771900" y="4527550"/>
          <p14:tracePt t="47898" x="3810000" y="4464050"/>
          <p14:tracePt t="47915" x="3816350" y="4432300"/>
          <p14:tracePt t="47932" x="3829050" y="4394200"/>
          <p14:tracePt t="47948" x="3835400" y="4375150"/>
          <p14:tracePt t="47964" x="3835400" y="4311650"/>
          <p14:tracePt t="47981" x="3835400" y="4298950"/>
          <p14:tracePt t="47998" x="3835400" y="4286250"/>
          <p14:tracePt t="48015" x="3835400" y="4273550"/>
          <p14:tracePt t="48093" x="3829050" y="4267200"/>
          <p14:tracePt t="48101" x="3822700" y="4267200"/>
          <p14:tracePt t="48109" x="3816350" y="4267200"/>
          <p14:tracePt t="48117" x="3803650" y="4267200"/>
          <p14:tracePt t="48125" x="3797300" y="4267200"/>
          <p14:tracePt t="48269" x="3790950" y="4267200"/>
          <p14:tracePt t="48284" x="0" y="0"/>
        </p14:tracePtLst>
        <p14:tracePtLst>
          <p14:tracePt t="58876" x="4889500" y="3111500"/>
          <p14:tracePt t="59245" x="4889500" y="3117850"/>
          <p14:tracePt t="59260" x="4889500" y="3130550"/>
          <p14:tracePt t="59260" x="4883150" y="3136900"/>
          <p14:tracePt t="59277" x="4883150" y="3149600"/>
          <p14:tracePt t="59284" x="4876800" y="3162300"/>
          <p14:tracePt t="59303" x="4870450" y="3181350"/>
          <p14:tracePt t="59318" x="4857750" y="3206750"/>
          <p14:tracePt t="59335" x="4838700" y="3232150"/>
          <p14:tracePt t="59350" x="4832350" y="3232150"/>
          <p14:tracePt t="59533" x="4826000" y="3225800"/>
          <p14:tracePt t="59541" x="4819650" y="3225800"/>
          <p14:tracePt t="59560" x="4813300" y="3219450"/>
          <p14:tracePt t="59725" x="4813300" y="3213100"/>
          <p14:tracePt t="59734" x="4819650" y="3213100"/>
          <p14:tracePt t="59741" x="4826000" y="3200400"/>
          <p14:tracePt t="59752" x="4851400" y="3187700"/>
          <p14:tracePt t="59768" x="4864100" y="3175000"/>
          <p14:tracePt t="59785" x="4883150" y="3168650"/>
          <p14:tracePt t="59802" x="4908550" y="3162300"/>
          <p14:tracePt t="59818" x="4921250" y="3155950"/>
          <p14:tracePt t="59835" x="4933950" y="3155950"/>
          <p14:tracePt t="59852" x="4940300" y="3155950"/>
          <p14:tracePt t="60069" x="4946650" y="3155950"/>
          <p14:tracePt t="60079" x="4953000" y="3155950"/>
          <p14:tracePt t="60093" x="4965700" y="3155950"/>
          <p14:tracePt t="60107" x="4978400" y="3155950"/>
          <p14:tracePt t="60120" x="4991100" y="3162300"/>
          <p14:tracePt t="60120" x="5022850" y="3175000"/>
          <p14:tracePt t="60136" x="5054600" y="3187700"/>
          <p14:tracePt t="60152" x="5067300" y="3194050"/>
          <p14:tracePt t="60169" x="5073650" y="3194050"/>
          <p14:tracePt t="60381" x="5086350" y="3194050"/>
          <p14:tracePt t="60394" x="5111750" y="3194050"/>
          <p14:tracePt t="60394" x="0" y="0"/>
        </p14:tracePtLst>
        <p14:tracePtLst>
          <p14:tracePt t="65366" x="2070100" y="2609850"/>
          <p14:tracePt t="65661" x="2076450" y="2609850"/>
          <p14:tracePt t="65669" x="2082800" y="2609850"/>
          <p14:tracePt t="65677" x="2108200" y="2609850"/>
          <p14:tracePt t="65687" x="2120900" y="2609850"/>
          <p14:tracePt t="65701" x="2127250" y="2609850"/>
          <p14:tracePt t="65717" x="2146300" y="2603500"/>
          <p14:tracePt t="65728" x="2165350" y="2603500"/>
          <p14:tracePt t="65745" x="2178050" y="2603500"/>
          <p14:tracePt t="65781" x="2184400" y="2603500"/>
          <p14:tracePt t="65789" x="2190750" y="2603500"/>
          <p14:tracePt t="65797" x="2203450" y="2597150"/>
          <p14:tracePt t="65797" x="2209800" y="2597150"/>
          <p14:tracePt t="65813" x="2222500" y="2590800"/>
          <p14:tracePt t="65828" x="2235200" y="2584450"/>
          <p14:tracePt t="65949" x="2235200" y="2578100"/>
          <p14:tracePt t="65974" x="2241550" y="2565400"/>
          <p14:tracePt t="65988" x="2247900" y="2552700"/>
          <p14:tracePt t="66005" x="2254250" y="2546350"/>
          <p14:tracePt t="66012" x="2254250" y="2540000"/>
          <p14:tracePt t="66037" x="2254250" y="2527300"/>
          <p14:tracePt t="66053" x="2260600" y="2514600"/>
          <p14:tracePt t="66070" x="2260600" y="2501900"/>
          <p14:tracePt t="66077" x="2260600" y="2489200"/>
          <p14:tracePt t="66081" x="2260600" y="2482850"/>
          <p14:tracePt t="66095" x="2260600" y="2451100"/>
          <p14:tracePt t="66112" x="2260600" y="2444750"/>
          <p14:tracePt t="66129" x="2254250" y="2425700"/>
          <p14:tracePt t="66145" x="2241550" y="2406650"/>
          <p14:tracePt t="66162" x="2241550" y="2393950"/>
          <p14:tracePt t="66179" x="2228850" y="2381250"/>
          <p14:tracePt t="66196" x="2222500" y="2368550"/>
          <p14:tracePt t="66212" x="2203450" y="2343150"/>
          <p14:tracePt t="66229" x="2178050" y="2330450"/>
          <p14:tracePt t="66245" x="2146300" y="2305050"/>
          <p14:tracePt t="66262" x="2114550" y="2292350"/>
          <p14:tracePt t="66279" x="2063750" y="2279650"/>
          <p14:tracePt t="66296" x="2044700" y="2273300"/>
          <p14:tracePt t="66312" x="1955800" y="2247900"/>
          <p14:tracePt t="66329" x="1854200" y="2241550"/>
          <p14:tracePt t="66345" x="1593850" y="2222500"/>
          <p14:tracePt t="66362" x="1454150" y="2216150"/>
          <p14:tracePt t="66379" x="1365250" y="2209800"/>
          <p14:tracePt t="66396" x="1295400" y="2203450"/>
          <p14:tracePt t="66413" x="1282700" y="2203450"/>
          <p14:tracePt t="66429" x="1276350" y="2203450"/>
          <p14:tracePt t="66446" x="1244600" y="2203450"/>
          <p14:tracePt t="66463" x="1225550" y="2203450"/>
          <p14:tracePt t="66479" x="1206500" y="2209800"/>
          <p14:tracePt t="66496" x="1187450" y="2209800"/>
          <p14:tracePt t="66512" x="1136650" y="2247900"/>
          <p14:tracePt t="66530" x="1047750" y="2266950"/>
          <p14:tracePt t="66546" x="984250" y="2279650"/>
          <p14:tracePt t="66563" x="946150" y="2286000"/>
          <p14:tracePt t="66579" x="920750" y="2292350"/>
          <p14:tracePt t="66596" x="908050" y="2292350"/>
          <p14:tracePt t="66613" x="895350" y="2298700"/>
          <p14:tracePt t="66653" x="882650" y="2305050"/>
          <p14:tracePt t="66662" x="863600" y="2324100"/>
          <p14:tracePt t="66672" x="863600" y="2330450"/>
          <p14:tracePt t="66685" x="850900" y="2343150"/>
          <p14:tracePt t="66701" x="844550" y="2349500"/>
          <p14:tracePt t="66713" x="844550" y="2355850"/>
          <p14:tracePt t="66729" x="838200" y="2368550"/>
          <p14:tracePt t="66746" x="831850" y="2368550"/>
          <p14:tracePt t="66763" x="831850" y="2400300"/>
          <p14:tracePt t="66780" x="831850" y="2438400"/>
          <p14:tracePt t="66798" x="831850" y="2457450"/>
          <p14:tracePt t="66813" x="844550" y="2482850"/>
          <p14:tracePt t="66830" x="857250" y="2508250"/>
          <p14:tracePt t="66847" x="889000" y="2571750"/>
          <p14:tracePt t="66863" x="914400" y="2597150"/>
          <p14:tracePt t="66880" x="952500" y="2647950"/>
          <p14:tracePt t="66897" x="965200" y="2667000"/>
          <p14:tracePt t="66913" x="1066800" y="2743200"/>
          <p14:tracePt t="66930" x="1143000" y="2787650"/>
          <p14:tracePt t="66947" x="1212850" y="2819400"/>
          <p14:tracePt t="66964" x="1365250" y="2876550"/>
          <p14:tracePt t="66964" x="1409700" y="2889250"/>
          <p14:tracePt t="66981" x="1479550" y="2914650"/>
          <p14:tracePt t="66998" x="1524000" y="2921000"/>
          <p14:tracePt t="67013" x="1581150" y="2921000"/>
          <p14:tracePt t="67031" x="1657350" y="2921000"/>
          <p14:tracePt t="67047" x="1784350" y="2895600"/>
          <p14:tracePt t="67063" x="1835150" y="2882900"/>
          <p14:tracePt t="67080" x="1936750" y="2851150"/>
          <p14:tracePt t="67097" x="1974850" y="2844800"/>
          <p14:tracePt t="67114" x="2152650" y="2787650"/>
          <p14:tracePt t="67131" x="2241550" y="2768600"/>
          <p14:tracePt t="67147" x="2317750" y="2749550"/>
          <p14:tracePt t="67165" x="2355850" y="2730500"/>
          <p14:tracePt t="67181" x="2381250" y="2711450"/>
          <p14:tracePt t="67197" x="2393950" y="2686050"/>
          <p14:tracePt t="67213" x="2400300" y="2667000"/>
          <p14:tracePt t="67230" x="2413000" y="2647950"/>
          <p14:tracePt t="67246" x="2419350" y="2622550"/>
          <p14:tracePt t="67264" x="2419350" y="2597150"/>
          <p14:tracePt t="67280" x="2419350" y="2571750"/>
          <p14:tracePt t="67297" x="2419350" y="2552700"/>
          <p14:tracePt t="67314" x="2400300" y="2476500"/>
          <p14:tracePt t="67331" x="2393950" y="2451100"/>
          <p14:tracePt t="67348" x="2387600" y="2438400"/>
          <p14:tracePt t="67364" x="2381250" y="2432050"/>
          <p14:tracePt t="67420" x="2368550" y="2425700"/>
          <p14:tracePt t="67436" x="2355850" y="2425700"/>
          <p14:tracePt t="67452" x="2343150" y="2425700"/>
          <p14:tracePt t="67464" x="2330450" y="2425700"/>
          <p14:tracePt t="67468" x="2241550" y="2425700"/>
          <p14:tracePt t="67492" x="2152650" y="2419350"/>
          <p14:tracePt t="67501" x="2057400" y="2419350"/>
          <p14:tracePt t="67514" x="1428750" y="2444750"/>
          <p14:tracePt t="67531" x="1289050" y="2457450"/>
          <p14:tracePt t="67548" x="1250950" y="2463800"/>
          <p14:tracePt t="67932" x="1250950" y="2482850"/>
          <p14:tracePt t="67941" x="1250950" y="2489200"/>
          <p14:tracePt t="67957" x="1250950" y="2495550"/>
          <p14:tracePt t="67965" x="1250950" y="2508250"/>
          <p14:tracePt t="67988" x="1250950" y="2520950"/>
          <p14:tracePt t="67997" x="1250950" y="2527300"/>
          <p14:tracePt t="68015" x="1257300" y="2527300"/>
          <p14:tracePt t="68436" x="1263650" y="2533650"/>
          <p14:tracePt t="68444" x="1276350" y="2546350"/>
          <p14:tracePt t="68452" x="1289050" y="2559050"/>
          <p14:tracePt t="68460" x="1295400" y="2559050"/>
          <p14:tracePt t="68468" x="1365250" y="2616200"/>
          <p14:tracePt t="68484" x="1504950" y="2711450"/>
          <p14:tracePt t="68484" x="1612900" y="2781300"/>
          <p14:tracePt t="68501" x="1739900" y="2857500"/>
          <p14:tracePt t="68516" x="2152650" y="3092450"/>
          <p14:tracePt t="68533" x="3054350" y="3530600"/>
          <p14:tracePt t="68550" x="3517900" y="3733800"/>
          <p14:tracePt t="68568" x="4845050" y="4273550"/>
          <p14:tracePt t="68583" x="5664200" y="4527550"/>
          <p14:tracePt t="68599" x="6235700" y="4686300"/>
          <p14:tracePt t="68616" x="6496050" y="4762500"/>
          <p14:tracePt t="68633" x="6635750" y="4781550"/>
          <p14:tracePt t="68649" x="6686550" y="4787900"/>
          <p14:tracePt t="68665" x="6737350" y="4787900"/>
          <p14:tracePt t="68682" x="6756400" y="4787900"/>
          <p14:tracePt t="68699" x="6775450" y="4781550"/>
          <p14:tracePt t="68716" x="6794500" y="4781550"/>
          <p14:tracePt t="68733" x="6813550" y="4775200"/>
          <p14:tracePt t="68749" x="6826250" y="4768850"/>
          <p14:tracePt t="68766" x="6832600" y="4762500"/>
          <p14:tracePt t="68783" x="6870700" y="4749800"/>
          <p14:tracePt t="68800" x="6940550" y="4743450"/>
          <p14:tracePt t="68817" x="7054850" y="4730750"/>
          <p14:tracePt t="68832" x="7150100" y="4730750"/>
          <p14:tracePt t="68849" x="7232650" y="4705350"/>
          <p14:tracePt t="68866" x="7302500" y="4673600"/>
          <p14:tracePt t="68884" x="7315200" y="4648200"/>
          <p14:tracePt t="68900" x="7327900" y="4597400"/>
          <p14:tracePt t="68917" x="7334250" y="4572000"/>
          <p14:tracePt t="68933" x="7340600" y="4508500"/>
          <p14:tracePt t="68950" x="7340600" y="4476750"/>
          <p14:tracePt t="68966" x="7340600" y="4438650"/>
          <p14:tracePt t="68983" x="7340600" y="4413250"/>
          <p14:tracePt t="69000" x="7327900" y="4375150"/>
          <p14:tracePt t="69017" x="7321550" y="4356100"/>
          <p14:tracePt t="69035" x="7321550" y="4343400"/>
          <p14:tracePt t="69069" x="7321550" y="4337050"/>
          <p14:tracePt t="69069" x="7315200" y="4324350"/>
          <p14:tracePt t="69083" x="7308850" y="4298950"/>
          <p14:tracePt t="69100" x="7296150" y="4279900"/>
          <p14:tracePt t="69134" x="7296150" y="4254500"/>
          <p14:tracePt t="69134" x="7283450" y="4235450"/>
          <p14:tracePt t="69150" x="7283450" y="4216400"/>
          <p14:tracePt t="69476" x="7289800" y="4241800"/>
          <p14:tracePt t="69484" x="7302500" y="4267200"/>
          <p14:tracePt t="69485" x="7334250" y="4311650"/>
          <p14:tracePt t="69501" x="7353300" y="4343400"/>
          <p14:tracePt t="69518" x="7366000" y="4362450"/>
          <p14:tracePt t="69540" x="7404100" y="4419600"/>
          <p14:tracePt t="69556" x="7410450" y="4438650"/>
          <p14:tracePt t="69571" x="7416800" y="4451350"/>
          <p14:tracePt t="69820" x="7416800" y="4445000"/>
          <p14:tracePt t="69828" x="7416800" y="4438650"/>
          <p14:tracePt t="69844" x="7416800" y="4425950"/>
          <p14:tracePt t="69852" x="7416800" y="4413250"/>
          <p14:tracePt t="69868" x="7416800" y="4406900"/>
          <p14:tracePt t="69885" x="7416800" y="4400550"/>
          <p14:tracePt t="69892" x="7423150" y="4381500"/>
          <p14:tracePt t="69901" x="7423150" y="4368800"/>
          <p14:tracePt t="69918" x="7423150" y="4356100"/>
          <p14:tracePt t="69937" x="7429500" y="4349750"/>
          <p14:tracePt t="70068" x="7429500" y="4343400"/>
          <p14:tracePt t="70092" x="7435850" y="4337050"/>
          <p14:tracePt t="70100" x="7442200" y="4330700"/>
          <p14:tracePt t="70118" x="7448550" y="4330700"/>
          <p14:tracePt t="70119" x="7467600" y="4318000"/>
          <p14:tracePt t="70135" x="7499350" y="4305300"/>
          <p14:tracePt t="70152" x="7512050" y="4298950"/>
          <p14:tracePt t="70168" x="7531100" y="4292600"/>
          <p14:tracePt t="70185" x="7537450" y="4292600"/>
          <p14:tracePt t="70201" x="7543800" y="4286250"/>
          <p14:tracePt t="70218" x="7550150" y="4286250"/>
          <p14:tracePt t="70261" x="7550150" y="4279900"/>
          <p14:tracePt t="70269" x="7556500" y="4279900"/>
          <p14:tracePt t="70276" x="7569200" y="4273550"/>
          <p14:tracePt t="70287" x="7575550" y="4273550"/>
          <p14:tracePt t="70302" x="7581900" y="4273550"/>
          <p14:tracePt t="70319" x="7588250" y="4267200"/>
          <p14:tracePt t="70335" x="7594600" y="4267200"/>
          <p14:tracePt t="70352" x="7607300" y="4267200"/>
          <p14:tracePt t="70369" x="7613650" y="4260850"/>
          <p14:tracePt t="70444" x="7620000" y="4260850"/>
          <p14:tracePt t="70508" x="7626350" y="4260850"/>
          <p14:tracePt t="70516" x="7632700" y="4260850"/>
          <p14:tracePt t="70524" x="7670800" y="4260850"/>
          <p14:tracePt t="70553" x="7740650" y="4298950"/>
          <p14:tracePt t="70555" x="7804150" y="4330700"/>
          <p14:tracePt t="70569" x="7912100" y="4387850"/>
          <p14:tracePt t="70586" x="8001000" y="4432300"/>
          <p14:tracePt t="70602" x="8026400" y="4438650"/>
          <p14:tracePt t="70812" x="8039100" y="4438650"/>
          <p14:tracePt t="70820" x="8039100" y="4425950"/>
          <p14:tracePt t="70836" x="8045450" y="4425950"/>
          <p14:tracePt t="70837" x="8058150" y="4419600"/>
          <p14:tracePt t="70853" x="8058150" y="4406900"/>
          <p14:tracePt t="70869" x="8070850" y="4400550"/>
          <p14:tracePt t="70886" x="8077200" y="4394200"/>
          <p14:tracePt t="70904" x="8102600" y="4381500"/>
          <p14:tracePt t="70920" x="8121650" y="4375150"/>
          <p14:tracePt t="70936" x="8134350" y="4368800"/>
          <p14:tracePt t="70953" x="8159750" y="4349750"/>
          <p14:tracePt t="70969" x="8229600" y="4330700"/>
          <p14:tracePt t="70987" x="8280400" y="4324350"/>
          <p14:tracePt t="71003" x="8382000" y="4311650"/>
          <p14:tracePt t="71003" x="8439150" y="4311650"/>
          <p14:tracePt t="71020" x="8540750" y="4298950"/>
          <p14:tracePt t="71037" x="8578850" y="4292600"/>
          <p14:tracePt t="71053" x="8585200" y="4286250"/>
          <p14:tracePt t="71724" x="8585200" y="4292600"/>
          <p14:tracePt t="71732" x="8572500" y="4305300"/>
          <p14:tracePt t="71740" x="8566150" y="4318000"/>
          <p14:tracePt t="71755" x="8559800" y="4324350"/>
          <p14:tracePt t="71771" x="8534400" y="4362450"/>
          <p14:tracePt t="71772" x="8470900" y="4419600"/>
          <p14:tracePt t="71788" x="8267700" y="4572000"/>
          <p14:tracePt t="71812" x="7747000" y="4908550"/>
          <p14:tracePt t="71821" x="7435850" y="5124450"/>
          <p14:tracePt t="71838" x="7213600" y="5251450"/>
          <p14:tracePt t="71855" x="6819900" y="5441950"/>
          <p14:tracePt t="71872" x="6305550" y="5537200"/>
          <p14:tracePt t="71888" x="5568950" y="5594350"/>
          <p14:tracePt t="71905" x="4806950" y="5638800"/>
          <p14:tracePt t="71922" x="4159250" y="5727700"/>
          <p14:tracePt t="71938" x="3994150" y="5740400"/>
          <p14:tracePt t="71955" x="3905250" y="5753100"/>
          <p14:tracePt t="71971" x="3898900" y="5753100"/>
          <p14:tracePt t="72012" x="3892550" y="5753100"/>
          <p14:tracePt t="72060" x="3860800" y="5740400"/>
          <p14:tracePt t="72068" x="3822700" y="5734050"/>
          <p14:tracePt t="72080" x="3676650" y="5683250"/>
          <p14:tracePt t="72084" x="3587750" y="5651500"/>
          <p14:tracePt t="72092" x="3289300" y="5568950"/>
          <p14:tracePt t="72105" x="3054350" y="5518150"/>
          <p14:tracePt t="72122" x="2908300" y="5486400"/>
          <p14:tracePt t="72139" x="2832100" y="5448300"/>
          <p14:tracePt t="72156" x="2819400" y="5441950"/>
          <p14:tracePt t="72172" x="2813050" y="5441950"/>
          <p14:tracePt t="72212" x="2813050" y="5435600"/>
          <p14:tracePt t="72220" x="2813050" y="5422900"/>
          <p14:tracePt t="72239" x="2806700" y="5416550"/>
          <p14:tracePt t="72244" x="2794000" y="5372100"/>
          <p14:tracePt t="72255" x="2781300" y="5334000"/>
          <p14:tracePt t="72288" x="2762250" y="5289550"/>
          <p14:tracePt t="72289" x="2749550" y="5251450"/>
          <p14:tracePt t="72305" x="2743200" y="5232400"/>
          <p14:tracePt t="72322" x="2724150" y="5194300"/>
          <p14:tracePt t="72339" x="2698750" y="5137150"/>
          <p14:tracePt t="72355" x="2654300" y="5048250"/>
          <p14:tracePt t="72374" x="2635250" y="5029200"/>
          <p14:tracePt t="72389" x="2628900" y="5016500"/>
          <p14:tracePt t="72406" x="2609850" y="4991100"/>
          <p14:tracePt t="72424" x="2597150" y="4978400"/>
          <p14:tracePt t="72440" x="2565400" y="4959350"/>
          <p14:tracePt t="72456" x="2520950" y="4940300"/>
          <p14:tracePt t="72473" x="2463800" y="4908550"/>
          <p14:tracePt t="72489" x="2406650" y="4883150"/>
          <p14:tracePt t="72506" x="2311400" y="4851400"/>
          <p14:tracePt t="72522" x="2216150" y="4838700"/>
          <p14:tracePt t="72539" x="2127250" y="4826000"/>
          <p14:tracePt t="72556" x="1841500" y="4794250"/>
          <p14:tracePt t="72573" x="1708150" y="4794250"/>
          <p14:tracePt t="72589" x="1600200" y="4775200"/>
          <p14:tracePt t="72606" x="1511300" y="4775200"/>
          <p14:tracePt t="72624" x="1409700" y="4768850"/>
          <p14:tracePt t="72640" x="1320800" y="4762500"/>
          <p14:tracePt t="72656" x="1276350" y="4756150"/>
          <p14:tracePt t="72672" x="1212850" y="4756150"/>
          <p14:tracePt t="72689" x="1155700" y="4749800"/>
          <p14:tracePt t="72706" x="1111250" y="4749800"/>
          <p14:tracePt t="72723" x="1079500" y="4749800"/>
          <p14:tracePt t="72740" x="984250" y="4762500"/>
          <p14:tracePt t="72756" x="882650" y="4768850"/>
          <p14:tracePt t="72773" x="762000" y="4775200"/>
          <p14:tracePt t="72790" x="673100" y="4794250"/>
          <p14:tracePt t="72808" x="590550" y="4800600"/>
          <p14:tracePt t="72824" x="514350" y="4819650"/>
          <p14:tracePt t="72839" x="425450" y="4864100"/>
          <p14:tracePt t="72858" x="400050" y="4876800"/>
          <p14:tracePt t="72873" x="368300" y="4895850"/>
          <p14:tracePt t="72889" x="349250" y="4914900"/>
          <p14:tracePt t="72906" x="323850" y="4933950"/>
          <p14:tracePt t="72923" x="298450" y="4984750"/>
          <p14:tracePt t="72923" x="285750" y="4991100"/>
          <p14:tracePt t="72956" x="279400" y="4997450"/>
          <p14:tracePt t="72956" x="254000" y="5048250"/>
          <p14:tracePt t="72973" x="247650" y="5073650"/>
          <p14:tracePt t="72991" x="234950" y="5111750"/>
          <p14:tracePt t="73006" x="228600" y="5156200"/>
          <p14:tracePt t="73023" x="228600" y="5200650"/>
          <p14:tracePt t="73040" x="241300" y="5276850"/>
          <p14:tracePt t="73057" x="298450" y="5410200"/>
          <p14:tracePt t="73074" x="336550" y="5467350"/>
          <p14:tracePt t="73092" x="393700" y="5537200"/>
          <p14:tracePt t="73107" x="450850" y="5575300"/>
          <p14:tracePt t="73123" x="571500" y="5632450"/>
          <p14:tracePt t="73140" x="628650" y="5645150"/>
          <p14:tracePt t="73157" x="838200" y="5683250"/>
          <p14:tracePt t="73174" x="1079500" y="5746750"/>
          <p14:tracePt t="73190" x="1231900" y="5772150"/>
          <p14:tracePt t="73207" x="1409700" y="5791200"/>
          <p14:tracePt t="73224" x="1530350" y="5791200"/>
          <p14:tracePt t="73240" x="1657350" y="5791200"/>
          <p14:tracePt t="73257" x="1778000" y="5772150"/>
          <p14:tracePt t="73274" x="1974850" y="5715000"/>
          <p14:tracePt t="73290" x="2108200" y="5689600"/>
          <p14:tracePt t="73307" x="2235200" y="5670550"/>
          <p14:tracePt t="73324" x="2419350" y="5657850"/>
          <p14:tracePt t="73341" x="2451100" y="5657850"/>
          <p14:tracePt t="73357" x="2679700" y="5575300"/>
          <p14:tracePt t="73374" x="2724150" y="5549900"/>
          <p14:tracePt t="73391" x="2768600" y="5511800"/>
          <p14:tracePt t="73408" x="2806700" y="5486400"/>
          <p14:tracePt t="73424" x="2876550" y="5403850"/>
          <p14:tracePt t="73441" x="2889250" y="5359400"/>
          <p14:tracePt t="73459" x="2901950" y="5308600"/>
          <p14:tracePt t="73474" x="2901950" y="5245100"/>
          <p14:tracePt t="73492" x="2901950" y="5124450"/>
          <p14:tracePt t="73508" x="2895600" y="5080000"/>
          <p14:tracePt t="73508" x="2889250" y="5054600"/>
          <p14:tracePt t="73524" x="2870200" y="4991100"/>
          <p14:tracePt t="73541" x="2857500" y="4965700"/>
          <p14:tracePt t="73557" x="2800350" y="4870450"/>
          <p14:tracePt t="73574" x="2749550" y="4819650"/>
          <p14:tracePt t="73591" x="2647950" y="4730750"/>
          <p14:tracePt t="73607" x="2571750" y="4686300"/>
          <p14:tracePt t="73624" x="2482850" y="4629150"/>
          <p14:tracePt t="73641" x="2368550" y="4597400"/>
          <p14:tracePt t="73657" x="2222500" y="4533900"/>
          <p14:tracePt t="73675" x="2089150" y="4502150"/>
          <p14:tracePt t="73692" x="1581150" y="4419600"/>
          <p14:tracePt t="73709" x="1371600" y="4387850"/>
          <p14:tracePt t="73724" x="1206500" y="4381500"/>
          <p14:tracePt t="73741" x="1130300" y="4375150"/>
          <p14:tracePt t="73758" x="990600" y="4375150"/>
          <p14:tracePt t="73774" x="901700" y="4387850"/>
          <p14:tracePt t="73792" x="679450" y="4400550"/>
          <p14:tracePt t="73808" x="558800" y="4406900"/>
          <p14:tracePt t="73824" x="476250" y="4425950"/>
          <p14:tracePt t="73841" x="431800" y="4438650"/>
          <p14:tracePt t="73858" x="393700" y="4457700"/>
          <p14:tracePt t="73874" x="374650" y="4483100"/>
          <p14:tracePt t="73891" x="304800" y="4565650"/>
          <p14:tracePt t="73909" x="273050" y="4610100"/>
          <p14:tracePt t="73925" x="228600" y="4686300"/>
          <p14:tracePt t="73942" x="203200" y="4711700"/>
          <p14:tracePt t="73958" x="146050" y="4864100"/>
          <p14:tracePt t="73976" x="120650" y="4940300"/>
          <p14:tracePt t="73992" x="114300" y="4984750"/>
          <p14:tracePt t="74008" x="114300" y="5060950"/>
          <p14:tracePt t="74025" x="114300" y="5137150"/>
          <p14:tracePt t="74041" x="127000" y="5207000"/>
          <p14:tracePt t="74058" x="139700" y="5270500"/>
          <p14:tracePt t="74076" x="222250" y="5441950"/>
          <p14:tracePt t="74092" x="273050" y="5530850"/>
          <p14:tracePt t="74108" x="342900" y="5600700"/>
          <p14:tracePt t="74125" x="431800" y="5683250"/>
          <p14:tracePt t="74142" x="546100" y="5772150"/>
          <p14:tracePt t="74158" x="660400" y="5829300"/>
          <p14:tracePt t="74175" x="876300" y="5918200"/>
          <p14:tracePt t="74192" x="990600" y="5943600"/>
          <p14:tracePt t="74209" x="1104900" y="5956300"/>
          <p14:tracePt t="74225" x="1200150" y="5969000"/>
          <p14:tracePt t="74241" x="1301750" y="5975350"/>
          <p14:tracePt t="74258" x="1441450" y="5981700"/>
          <p14:tracePt t="74276" x="1816100" y="5956300"/>
          <p14:tracePt t="74293" x="2000250" y="5924550"/>
          <p14:tracePt t="74308" x="2127250" y="5880100"/>
          <p14:tracePt t="74325" x="2216150" y="5822950"/>
          <p14:tracePt t="74342" x="2292350" y="5759450"/>
          <p14:tracePt t="74359" x="2362200" y="5689600"/>
          <p14:tracePt t="74375" x="2400300" y="5632450"/>
          <p14:tracePt t="74392" x="2444750" y="5556250"/>
          <p14:tracePt t="74409" x="2489200" y="5480050"/>
          <p14:tracePt t="74426" x="2527300" y="5435600"/>
          <p14:tracePt t="74444" x="2578100" y="5346700"/>
          <p14:tracePt t="74460" x="2616200" y="5270500"/>
          <p14:tracePt t="74478" x="2628900" y="5219700"/>
          <p14:tracePt t="74493" x="2641600" y="5137150"/>
          <p14:tracePt t="74509" x="2647950" y="5067300"/>
          <p14:tracePt t="74526" x="2654300" y="4959350"/>
          <p14:tracePt t="74542" x="2667000" y="4914900"/>
          <p14:tracePt t="74559" x="2667000" y="4889500"/>
          <p14:tracePt t="74575" x="2660650" y="4851400"/>
          <p14:tracePt t="74592" x="2647950" y="4819650"/>
          <p14:tracePt t="74609" x="2622550" y="4781550"/>
          <p14:tracePt t="74626" x="2609850" y="4756150"/>
          <p14:tracePt t="74643" x="2597150" y="4743450"/>
          <p14:tracePt t="74659" x="2578100" y="4730750"/>
          <p14:tracePt t="74676" x="2495550" y="4699000"/>
          <p14:tracePt t="74693" x="2330450" y="4667250"/>
          <p14:tracePt t="74710" x="1816100" y="4578350"/>
          <p14:tracePt t="74726" x="1416050" y="4514850"/>
          <p14:tracePt t="74744" x="946150" y="4464050"/>
          <p14:tracePt t="74759" x="730250" y="4464050"/>
          <p14:tracePt t="74776" x="609600" y="4470400"/>
          <p14:tracePt t="74793" x="558800" y="4495800"/>
          <p14:tracePt t="74810" x="514350" y="4527550"/>
          <p14:tracePt t="74826" x="476250" y="4572000"/>
          <p14:tracePt t="74843" x="393700" y="4673600"/>
          <p14:tracePt t="74860" x="336550" y="4749800"/>
          <p14:tracePt t="74876" x="311150" y="4813300"/>
          <p14:tracePt t="74892" x="266700" y="4959350"/>
          <p14:tracePt t="74909" x="254000" y="5022850"/>
          <p14:tracePt t="74926" x="247650" y="5054600"/>
          <p14:tracePt t="74943" x="241300" y="5105400"/>
          <p14:tracePt t="74959" x="241300" y="5149850"/>
          <p14:tracePt t="74976" x="241300" y="5226050"/>
          <p14:tracePt t="74995" x="247650" y="5302250"/>
          <p14:tracePt t="75011" x="298450" y="5473700"/>
          <p14:tracePt t="75026" x="374650" y="5562600"/>
          <p14:tracePt t="75043" x="488950" y="5645150"/>
          <p14:tracePt t="75060" x="596900" y="5702300"/>
          <p14:tracePt t="75077" x="730250" y="5740400"/>
          <p14:tracePt t="75094" x="869950" y="5778500"/>
          <p14:tracePt t="75110" x="1181100" y="5861050"/>
          <p14:tracePt t="75126" x="1397000" y="5880100"/>
          <p14:tracePt t="75143" x="1708150" y="5892800"/>
          <p14:tracePt t="75160" x="1936750" y="5899150"/>
          <p14:tracePt t="75177" x="2101850" y="5873750"/>
          <p14:tracePt t="75194" x="2203450" y="5854700"/>
          <p14:tracePt t="75210" x="2273300" y="5829300"/>
          <p14:tracePt t="75227" x="2349500" y="5810250"/>
          <p14:tracePt t="75243" x="2470150" y="5753100"/>
          <p14:tracePt t="75261" x="2540000" y="5702300"/>
          <p14:tracePt t="75277" x="2590800" y="5657850"/>
          <p14:tracePt t="75294" x="2654300" y="5568950"/>
          <p14:tracePt t="75310" x="2679700" y="5537200"/>
          <p14:tracePt t="75327" x="2717800" y="5480050"/>
          <p14:tracePt t="75344" x="2749550" y="5416550"/>
          <p14:tracePt t="75361" x="2768600" y="5378450"/>
          <p14:tracePt t="75377" x="2768600" y="5283200"/>
          <p14:tracePt t="75394" x="2755900" y="5219700"/>
          <p14:tracePt t="75411" x="2730500" y="5149850"/>
          <p14:tracePt t="75427" x="2679700" y="5048250"/>
          <p14:tracePt t="75444" x="2654300" y="5010150"/>
          <p14:tracePt t="75461" x="2597150" y="4940300"/>
          <p14:tracePt t="75477" x="2559050" y="4914900"/>
          <p14:tracePt t="75494" x="2470150" y="4876800"/>
          <p14:tracePt t="75511" x="2336800" y="4838700"/>
          <p14:tracePt t="75528" x="2203450" y="4794250"/>
          <p14:tracePt t="75544" x="1847850" y="4686300"/>
          <p14:tracePt t="75561" x="1714500" y="4654550"/>
          <p14:tracePt t="75578" x="1612900" y="4629150"/>
          <p14:tracePt t="75594" x="1562100" y="4616450"/>
          <p14:tracePt t="75610" x="1549400" y="4616450"/>
          <p14:tracePt t="75652" x="1536700" y="4635500"/>
          <p14:tracePt t="75660" x="1517650" y="4667250"/>
          <p14:tracePt t="75669" x="1504950" y="4692650"/>
          <p14:tracePt t="75684" x="1498600" y="4749800"/>
          <p14:tracePt t="75700" x="1473200" y="4845050"/>
          <p14:tracePt t="75711" x="1454150" y="4902200"/>
          <p14:tracePt t="75729" x="1441450" y="4965700"/>
          <p14:tracePt t="75745" x="1435100" y="5067300"/>
          <p14:tracePt t="75762" x="1428750" y="5162550"/>
          <p14:tracePt t="75779" x="1428750" y="5238750"/>
          <p14:tracePt t="75796" x="1428750" y="5302250"/>
          <p14:tracePt t="75796" x="1428750" y="5314950"/>
          <p14:tracePt t="75813" x="1435100" y="5346700"/>
          <p14:tracePt t="75829" x="1441450" y="5365750"/>
          <p14:tracePt t="75846" x="1447800" y="5372100"/>
          <p14:tracePt t="75862" x="1466850" y="5391150"/>
          <p14:tracePt t="75879" x="1485900" y="5403850"/>
          <p14:tracePt t="75897" x="1492250" y="5410200"/>
          <p14:tracePt t="75914" x="1498600" y="5410200"/>
          <p14:tracePt t="75929" x="1504950" y="5410200"/>
          <p14:tracePt t="75965" x="1511300" y="5410200"/>
          <p14:tracePt t="76029" x="1517650" y="5410200"/>
          <p14:tracePt t="76037" x="1524000" y="5410200"/>
          <p14:tracePt t="76061" x="1530350" y="5410200"/>
          <p14:tracePt t="76071" x="1536700" y="5410200"/>
          <p14:tracePt t="76093" x="1549400" y="5410200"/>
          <p14:tracePt t="76109" x="1555750" y="5410200"/>
          <p14:tracePt t="76133" x="1562100" y="5397500"/>
          <p14:tracePt t="76149" x="1568450" y="5384800"/>
          <p14:tracePt t="76157" x="1574800" y="5372100"/>
          <p14:tracePt t="76164" x="1574800" y="5365750"/>
          <p14:tracePt t="76179" x="1587500" y="5353050"/>
          <p14:tracePt t="76196" x="1587500" y="5346700"/>
          <p14:tracePt t="76213" x="1600200" y="5334000"/>
          <p14:tracePt t="76231" x="1606550" y="5327650"/>
          <p14:tracePt t="76247" x="1606550" y="5321300"/>
          <p14:tracePt t="76263" x="1606550" y="5314950"/>
          <p14:tracePt t="76279" x="1612900" y="5314950"/>
          <p14:tracePt t="76333" x="1612900" y="5308600"/>
          <p14:tracePt t="76349" x="1619250" y="5308600"/>
          <p14:tracePt t="76373" x="1625600" y="5302250"/>
          <p14:tracePt t="76405" x="1631950" y="5295900"/>
          <p14:tracePt t="76429" x="1638300" y="5295900"/>
          <p14:tracePt t="76438" x="1644650" y="5283200"/>
          <p14:tracePt t="76477" x="1644650" y="5276850"/>
          <p14:tracePt t="77109" x="1657350" y="5289550"/>
          <p14:tracePt t="77117" x="1663700" y="5295900"/>
          <p14:tracePt t="77133" x="1670050" y="5295900"/>
          <p14:tracePt t="77149" x="1676400" y="5302250"/>
          <p14:tracePt t="77157" x="1682750" y="5302250"/>
          <p14:tracePt t="77164" x="1689100" y="5308600"/>
          <p14:tracePt t="77181" x="1695450" y="5308600"/>
          <p14:tracePt t="77198" x="1708150" y="5314950"/>
          <p14:tracePt t="77245" x="1714500" y="5314950"/>
          <p14:tracePt t="77261" x="1720850" y="5314950"/>
          <p14:tracePt t="77269" x="1727200" y="5314950"/>
          <p14:tracePt t="77277" x="1739900" y="5314950"/>
          <p14:tracePt t="77285" x="1771650" y="5314950"/>
          <p14:tracePt t="77298" x="1784350" y="5314950"/>
          <p14:tracePt t="77381" x="1790700" y="5314950"/>
          <p14:tracePt t="77397" x="1797050" y="5314950"/>
          <p14:tracePt t="77414" x="1803400" y="5308600"/>
          <p14:tracePt t="77421" x="1828800" y="5295900"/>
          <p14:tracePt t="77432" x="1841500" y="5295900"/>
          <p14:tracePt t="77448" x="1854200" y="5289550"/>
          <p14:tracePt t="77465" x="1866900" y="5289550"/>
          <p14:tracePt t="77501" x="1866900" y="5283200"/>
          <p14:tracePt t="77515" x="1873250" y="5283200"/>
          <p14:tracePt t="77549" x="1885950" y="5283200"/>
          <p14:tracePt t="77557" x="1885950" y="5276850"/>
          <p14:tracePt t="77565" x="1911350" y="5276850"/>
          <p14:tracePt t="77573" x="1924050" y="5270500"/>
          <p14:tracePt t="77589" x="1962150" y="5270500"/>
          <p14:tracePt t="77605" x="1981200" y="5270500"/>
          <p14:tracePt t="77615" x="1993900" y="5270500"/>
          <p14:tracePt t="77669" x="2000250" y="5270500"/>
          <p14:tracePt t="77725" x="2006600" y="5270500"/>
          <p14:tracePt t="77757" x="2012950" y="5270500"/>
          <p14:tracePt t="77797" x="2019300" y="5270500"/>
          <p14:tracePt t="77829" x="2025650" y="5270500"/>
          <p14:tracePt t="77845" x="2025650" y="5264150"/>
          <p14:tracePt t="77885" x="2032000" y="5257800"/>
          <p14:tracePt t="77893" x="2038350" y="5257800"/>
          <p14:tracePt t="77901" x="2044700" y="5257800"/>
          <p14:tracePt t="77909" x="2057400" y="5257800"/>
          <p14:tracePt t="77917" x="2089150" y="5251450"/>
          <p14:tracePt t="77917" x="2108200" y="5251450"/>
          <p14:tracePt t="77917" x="0" y="0"/>
        </p14:tracePtLst>
      </p14:laserTrace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Buffers:  Weak acids and bases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257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Weak acid or weak base with conjugate salt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Acetate as example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 smtClean="0"/>
              <a:t>Acetic acid, 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COONa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 smtClean="0"/>
              <a:t>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COOH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&lt;--&gt; CH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COO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O</a:t>
            </a:r>
            <a:r>
              <a:rPr lang="en-US" sz="2400" baseline="30000" dirty="0" smtClean="0"/>
              <a:t>+</a:t>
            </a:r>
          </a:p>
          <a:p>
            <a:pPr marL="742950" lvl="1" indent="-285750">
              <a:lnSpc>
                <a:spcPct val="90000"/>
              </a:lnSpc>
              <a:buFont typeface="Zapf Dingbats" charset="2"/>
              <a:buNone/>
            </a:pPr>
            <a:endParaRPr lang="en-US" sz="2400" dirty="0" smtClean="0"/>
          </a:p>
          <a:p>
            <a:pPr marL="742950" lvl="1" indent="-285750">
              <a:lnSpc>
                <a:spcPct val="90000"/>
              </a:lnSpc>
            </a:pPr>
            <a:r>
              <a:rPr lang="en-US" sz="2400" dirty="0" smtClean="0"/>
              <a:t>If acid is added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sz="2400" dirty="0" smtClean="0"/>
              <a:t>hydronium reacts with acetate ion, forming undissociated acetic acid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 smtClean="0"/>
              <a:t>If base is added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sz="2400" dirty="0" smtClean="0"/>
              <a:t>Hydroxide reacts with hydronium, acetic acid dissociates to replace reacted hydronium ion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676400" y="2514600"/>
            <a:ext cx="14446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800" dirty="0"/>
              <a:t>large quantity</a:t>
            </a: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3124200" y="2514600"/>
            <a:ext cx="14319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800" dirty="0"/>
              <a:t>huge quantity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4648200" y="2514600"/>
            <a:ext cx="14446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800" dirty="0"/>
              <a:t>large quantity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6172200" y="2514600"/>
            <a:ext cx="14827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800" dirty="0"/>
              <a:t>small quantity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540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0872" x="3105150" y="2584450"/>
          <p14:tracePt t="21040" x="3105150" y="2590800"/>
          <p14:tracePt t="21080" x="3098800" y="2597150"/>
          <p14:tracePt t="21120" x="3092450" y="2603500"/>
          <p14:tracePt t="21128" x="3086100" y="2603500"/>
          <p14:tracePt t="21136" x="3067050" y="2616200"/>
          <p14:tracePt t="21146" x="3060700" y="2622550"/>
          <p14:tracePt t="21162" x="3048000" y="2635250"/>
          <p14:tracePt t="21179" x="3016250" y="2654300"/>
          <p14:tracePt t="21196" x="2959100" y="2686050"/>
          <p14:tracePt t="21213" x="2901950" y="2730500"/>
          <p14:tracePt t="21231" x="2832100" y="2774950"/>
          <p14:tracePt t="21246" x="2806700" y="2794000"/>
          <p14:tracePt t="21263" x="2781300" y="2813050"/>
          <p14:tracePt t="21282" x="2749550" y="2825750"/>
          <p14:tracePt t="21297" x="2743200" y="2825750"/>
          <p14:tracePt t="21313" x="2724150" y="2832100"/>
          <p14:tracePt t="21330" x="2698750" y="2832100"/>
          <p14:tracePt t="21347" x="2679700" y="2832100"/>
          <p14:tracePt t="21363" x="2654300" y="2832100"/>
          <p14:tracePt t="21380" x="2616200" y="2825750"/>
          <p14:tracePt t="21397" x="2578100" y="2813050"/>
          <p14:tracePt t="21414" x="2546350" y="2806700"/>
          <p14:tracePt t="21430" x="2533650" y="2806700"/>
          <p14:tracePt t="21447" x="2520950" y="2806700"/>
          <p14:tracePt t="21463" x="2476500" y="2800350"/>
          <p14:tracePt t="21480" x="2413000" y="2794000"/>
          <p14:tracePt t="21498" x="2355850" y="2794000"/>
          <p14:tracePt t="21514" x="2305050" y="2794000"/>
          <p14:tracePt t="21530" x="2273300" y="2800350"/>
          <p14:tracePt t="21547" x="2228850" y="2819400"/>
          <p14:tracePt t="21564" x="2203450" y="2832100"/>
          <p14:tracePt t="21580" x="2152650" y="2857500"/>
          <p14:tracePt t="21597" x="2095500" y="2895600"/>
          <p14:tracePt t="21614" x="2012950" y="2933700"/>
          <p14:tracePt t="21631" x="1955800" y="2959100"/>
          <p14:tracePt t="21647" x="1860550" y="3003550"/>
          <p14:tracePt t="21664" x="1847850" y="3009900"/>
          <p14:tracePt t="21681" x="1784350" y="3054350"/>
          <p14:tracePt t="21697" x="1758950" y="3086100"/>
          <p14:tracePt t="21715" x="1682750" y="3136900"/>
          <p14:tracePt t="21730" x="1657350" y="3155950"/>
          <p14:tracePt t="21776" x="1651000" y="3162300"/>
          <p14:tracePt t="21807" x="1644650" y="3168650"/>
          <p14:tracePt t="21814" x="1625600" y="3175000"/>
          <p14:tracePt t="21816" x="1606550" y="3194050"/>
          <p14:tracePt t="21832" x="1581150" y="3206750"/>
          <p14:tracePt t="21848" x="1543050" y="3251200"/>
          <p14:tracePt t="21864" x="1530350" y="3270250"/>
          <p14:tracePt t="21881" x="1524000" y="3340100"/>
          <p14:tracePt t="21898" x="1524000" y="3378200"/>
          <p14:tracePt t="21914" x="1536700" y="3435350"/>
          <p14:tracePt t="21931" x="1543050" y="3460750"/>
          <p14:tracePt t="21949" x="1555750" y="3479800"/>
          <p14:tracePt t="21964" x="1581150" y="3492500"/>
          <p14:tracePt t="21981" x="1619250" y="3524250"/>
          <p14:tracePt t="21998" x="1727200" y="3587750"/>
          <p14:tracePt t="22014" x="1981200" y="3733800"/>
          <p14:tracePt t="22032" x="2044700" y="3765550"/>
          <p14:tracePt t="22048" x="2152650" y="3816350"/>
          <p14:tracePt t="22065" x="2178050" y="3835400"/>
          <p14:tracePt t="22081" x="2228850" y="3835400"/>
          <p14:tracePt t="22098" x="2311400" y="3841750"/>
          <p14:tracePt t="22115" x="2520950" y="3835400"/>
          <p14:tracePt t="22132" x="2641600" y="3829050"/>
          <p14:tracePt t="22148" x="2825750" y="3816350"/>
          <p14:tracePt t="22165" x="2997200" y="3810000"/>
          <p14:tracePt t="22181" x="3117850" y="3810000"/>
          <p14:tracePt t="22198" x="3232150" y="3810000"/>
          <p14:tracePt t="22215" x="3467100" y="3810000"/>
          <p14:tracePt t="22233" x="3689350" y="3746500"/>
          <p14:tracePt t="22248" x="3937000" y="3644900"/>
          <p14:tracePt t="22264" x="4127500" y="3556000"/>
          <p14:tracePt t="22281" x="4279900" y="3467100"/>
          <p14:tracePt t="22298" x="4343400" y="3422650"/>
          <p14:tracePt t="22316" x="4400550" y="3384550"/>
          <p14:tracePt t="22332" x="4419600" y="3352800"/>
          <p14:tracePt t="22348" x="4445000" y="3302000"/>
          <p14:tracePt t="22365" x="4464050" y="3257550"/>
          <p14:tracePt t="22382" x="4470400" y="3200400"/>
          <p14:tracePt t="22399" x="4470400" y="3194050"/>
          <p14:tracePt t="22415" x="4470400" y="3149600"/>
          <p14:tracePt t="22432" x="4470400" y="3079750"/>
          <p14:tracePt t="22449" x="4451350" y="2984500"/>
          <p14:tracePt t="22465" x="4432300" y="2940050"/>
          <p14:tracePt t="22482" x="4406900" y="2876550"/>
          <p14:tracePt t="22499" x="4375150" y="2819400"/>
          <p14:tracePt t="22515" x="4356100" y="2806700"/>
          <p14:tracePt t="22532" x="4311650" y="2768600"/>
          <p14:tracePt t="22549" x="4235450" y="2724150"/>
          <p14:tracePt t="22565" x="4114800" y="2635250"/>
          <p14:tracePt t="22582" x="3975100" y="2546350"/>
          <p14:tracePt t="22599" x="3829050" y="2489200"/>
          <p14:tracePt t="22616" x="3562350" y="2413000"/>
          <p14:tracePt t="22632" x="3409950" y="2381250"/>
          <p14:tracePt t="22650" x="3276600" y="2362200"/>
          <p14:tracePt t="22666" x="3155950" y="2362200"/>
          <p14:tracePt t="22682" x="3098800" y="2362200"/>
          <p14:tracePt t="22699" x="3054350" y="2362200"/>
          <p14:tracePt t="22715" x="3028950" y="2362200"/>
          <p14:tracePt t="22732" x="3009900" y="2362200"/>
          <p14:tracePt t="22749" x="2971800" y="2362200"/>
          <p14:tracePt t="22765" x="2921000" y="2355850"/>
          <p14:tracePt t="22783" x="2870200" y="2343150"/>
          <p14:tracePt t="22799" x="2825750" y="2330450"/>
          <p14:tracePt t="22815" x="2730500" y="2305050"/>
          <p14:tracePt t="22833" x="2711450" y="2305050"/>
          <p14:tracePt t="22850" x="2705100" y="2305050"/>
          <p14:tracePt t="22866" x="2686050" y="2292350"/>
          <p14:tracePt t="22883" x="2673350" y="2286000"/>
          <p14:tracePt t="22899" x="2660650" y="2279650"/>
          <p14:tracePt t="22917" x="2641600" y="2273300"/>
          <p14:tracePt t="22960" x="2628900" y="2273300"/>
          <p14:tracePt t="22976" x="2616200" y="2273300"/>
          <p14:tracePt t="22984" x="2609850" y="2273300"/>
          <p14:tracePt t="22992" x="2597150" y="2273300"/>
          <p14:tracePt t="23000" x="2571750" y="2279650"/>
          <p14:tracePt t="23000" x="2540000" y="2292350"/>
          <p14:tracePt t="23016" x="2514600" y="2324100"/>
          <p14:tracePt t="23033" x="2495550" y="2362200"/>
          <p14:tracePt t="23050" x="2476500" y="2406650"/>
          <p14:tracePt t="23067" x="2470150" y="2451100"/>
          <p14:tracePt t="23083" x="2457450" y="2476500"/>
          <p14:tracePt t="23100" x="2457450" y="2514600"/>
          <p14:tracePt t="23117" x="2457450" y="2533650"/>
          <p14:tracePt t="23134" x="2451100" y="2540000"/>
          <p14:tracePt t="23360" x="2457450" y="2540000"/>
          <p14:tracePt t="23376" x="2463800" y="2527300"/>
          <p14:tracePt t="23376" x="2470150" y="2520950"/>
          <p14:tracePt t="23384" x="2514600" y="2514600"/>
          <p14:tracePt t="23400" x="2654300" y="2514600"/>
          <p14:tracePt t="23417" x="2806700" y="2514600"/>
          <p14:tracePt t="23433" x="3098800" y="2489200"/>
          <p14:tracePt t="23450" x="3340100" y="2438400"/>
          <p14:tracePt t="23466" x="3416300" y="2419350"/>
          <p14:tracePt t="23483" x="3613150" y="2374900"/>
          <p14:tracePt t="23500" x="3619500" y="2374900"/>
          <p14:tracePt t="23593" x="3619500" y="2362200"/>
          <p14:tracePt t="23600" x="3600450" y="2324100"/>
          <p14:tracePt t="23616" x="3562350" y="2286000"/>
          <p14:tracePt t="23642" x="3505200" y="2241550"/>
          <p14:tracePt t="23648" x="3486150" y="2235200"/>
          <p14:tracePt t="23656" x="3403600" y="2190750"/>
          <p14:tracePt t="23667" x="3390900" y="2184400"/>
          <p14:tracePt t="23685" x="3251200" y="2139950"/>
          <p14:tracePt t="23701" x="3130550" y="2133600"/>
          <p14:tracePt t="23717" x="2971800" y="2139950"/>
          <p14:tracePt t="23734" x="2603500" y="2209800"/>
          <p14:tracePt t="23750" x="2419350" y="2260600"/>
          <p14:tracePt t="23767" x="2203450" y="2349500"/>
          <p14:tracePt t="23784" x="2127250" y="2387600"/>
          <p14:tracePt t="23801" x="2114550" y="2393950"/>
          <p14:tracePt t="23818" x="2101850" y="2400300"/>
          <p14:tracePt t="23880" x="2101850" y="2406650"/>
          <p14:tracePt t="23896" x="2101850" y="2413000"/>
          <p14:tracePt t="23904" x="2101850" y="2438400"/>
          <p14:tracePt t="23912" x="2101850" y="2444750"/>
          <p14:tracePt t="23920" x="2108200" y="2470150"/>
          <p14:tracePt t="23934" x="2108200" y="2476500"/>
          <p14:tracePt t="23952" x="2114550" y="2476500"/>
          <p14:tracePt t="24488" x="2120900" y="2476500"/>
          <p14:tracePt t="24504" x="2127250" y="2476500"/>
          <p14:tracePt t="24528" x="2133600" y="2476500"/>
          <p14:tracePt t="24576" x="2139950" y="2476500"/>
          <p14:tracePt t="24594" x="2146300" y="2476500"/>
          <p14:tracePt t="24608" x="2159000" y="2476500"/>
          <p14:tracePt t="24617" x="2165350" y="2476500"/>
          <p14:tracePt t="24624" x="2184400" y="2476500"/>
          <p14:tracePt t="24640" x="2209800" y="2470150"/>
          <p14:tracePt t="24640" x="2228850" y="2470150"/>
          <p14:tracePt t="24656" x="2247900" y="2463800"/>
          <p14:tracePt t="24669" x="2298700" y="2457450"/>
          <p14:tracePt t="24686" x="2324100" y="2457450"/>
          <p14:tracePt t="24702" x="2406650" y="2444750"/>
          <p14:tracePt t="24719" x="2501900" y="2432050"/>
          <p14:tracePt t="24736" x="2686050" y="2419350"/>
          <p14:tracePt t="24752" x="2851150" y="2413000"/>
          <p14:tracePt t="24769" x="2933700" y="2393950"/>
          <p14:tracePt t="24786" x="2952750" y="2387600"/>
          <p14:tracePt t="24802" x="2959100" y="2381250"/>
          <p14:tracePt t="25456" x="2971800" y="2374900"/>
          <p14:tracePt t="25464" x="2997200" y="2355850"/>
          <p14:tracePt t="25472" x="3035300" y="2330450"/>
          <p14:tracePt t="25472" x="3092450" y="2324100"/>
          <p14:tracePt t="25488" x="3270250" y="2279650"/>
          <p14:tracePt t="25488" x="3390900" y="2260600"/>
          <p14:tracePt t="25520" x="4006850" y="2203450"/>
          <p14:tracePt t="25529" x="4140200" y="2203450"/>
          <p14:tracePt t="25544" x="4387850" y="2197100"/>
          <p14:tracePt t="25556" x="4540250" y="2190750"/>
          <p14:tracePt t="25570" x="4597400" y="2190750"/>
          <p14:tracePt t="25696" x="4597400" y="2197100"/>
          <p14:tracePt t="25704" x="4584700" y="2209800"/>
          <p14:tracePt t="25720" x="4521200" y="2254250"/>
          <p14:tracePt t="25736" x="4476750" y="2273300"/>
          <p14:tracePt t="25746" x="4451350" y="2279650"/>
          <p14:tracePt t="25755" x="4368800" y="2292350"/>
          <p14:tracePt t="25770" x="4292600" y="2298700"/>
          <p14:tracePt t="25787" x="4229100" y="2305050"/>
          <p14:tracePt t="25806" x="4171950" y="2324100"/>
          <p14:tracePt t="25821" x="4146550" y="2324100"/>
          <p14:tracePt t="25904" x="4140200" y="2324100"/>
          <p14:tracePt t="25913" x="4121150" y="2330450"/>
          <p14:tracePt t="25920" x="4102100" y="2336800"/>
          <p14:tracePt t="25921" x="4083050" y="2336800"/>
          <p14:tracePt t="25937" x="4051300" y="2349500"/>
          <p14:tracePt t="25955" x="4006850" y="2355850"/>
          <p14:tracePt t="25971" x="3924300" y="2362200"/>
          <p14:tracePt t="25987" x="3797300" y="2381250"/>
          <p14:tracePt t="26004" x="3683000" y="2387600"/>
          <p14:tracePt t="26021" x="3594100" y="2413000"/>
          <p14:tracePt t="26037" x="3556000" y="2419350"/>
          <p14:tracePt t="26054" x="3498850" y="2432050"/>
          <p14:tracePt t="26071" x="3460750" y="2438400"/>
          <p14:tracePt t="26087" x="3390900" y="2457450"/>
          <p14:tracePt t="26105" x="3352800" y="2470150"/>
          <p14:tracePt t="26121" x="3308350" y="2495550"/>
          <p14:tracePt t="26138" x="3289300" y="2501900"/>
          <p14:tracePt t="26154" x="3219450" y="2514600"/>
          <p14:tracePt t="26171" x="3149600" y="2520950"/>
          <p14:tracePt t="26188" x="3079750" y="2527300"/>
          <p14:tracePt t="26204" x="3009900" y="2527300"/>
          <p14:tracePt t="26221" x="2946400" y="2527300"/>
          <p14:tracePt t="26238" x="2851150" y="2520950"/>
          <p14:tracePt t="26255" x="2647950" y="2470150"/>
          <p14:tracePt t="26272" x="2520950" y="2444750"/>
          <p14:tracePt t="26288" x="2508250" y="2444750"/>
          <p14:tracePt t="27512" x="2520950" y="2444750"/>
          <p14:tracePt t="27520" x="2533650" y="2444750"/>
          <p14:tracePt t="27528" x="2571750" y="2470150"/>
          <p14:tracePt t="27536" x="2597150" y="2501900"/>
          <p14:tracePt t="27545" x="2711450" y="2603500"/>
          <p14:tracePt t="27557" x="2806700" y="2673350"/>
          <p14:tracePt t="27574" x="2901950" y="2755900"/>
          <p14:tracePt t="27590" x="2990850" y="2832100"/>
          <p14:tracePt t="27607" x="3098800" y="2927350"/>
          <p14:tracePt t="27623" x="3346450" y="3136900"/>
          <p14:tracePt t="27641" x="3390900" y="3162300"/>
          <p14:tracePt t="27658" x="3403600" y="3168650"/>
          <p14:tracePt t="27674" x="3429000" y="3187700"/>
          <p14:tracePt t="27690" x="3460750" y="3206750"/>
          <p14:tracePt t="27707" x="3536950" y="3232150"/>
          <p14:tracePt t="27724" x="3733800" y="3263900"/>
          <p14:tracePt t="27741" x="3860800" y="3282950"/>
          <p14:tracePt t="27757" x="4013200" y="3302000"/>
          <p14:tracePt t="27774" x="4159250" y="3321050"/>
          <p14:tracePt t="27791" x="4298950" y="3333750"/>
          <p14:tracePt t="27808" x="4508500" y="3359150"/>
          <p14:tracePt t="27824" x="4648200" y="3359150"/>
          <p14:tracePt t="27841" x="4826000" y="3359150"/>
          <p14:tracePt t="27857" x="4883150" y="3359150"/>
          <p14:tracePt t="27874" x="4953000" y="3352800"/>
          <p14:tracePt t="27893" x="5010150" y="3352800"/>
          <p14:tracePt t="27909" x="5111750" y="3321050"/>
          <p14:tracePt t="27924" x="5143500" y="3308350"/>
          <p14:tracePt t="27942" x="5162550" y="3295650"/>
          <p14:tracePt t="27958" x="5175250" y="3276600"/>
          <p14:tracePt t="27974" x="5207000" y="3219450"/>
          <p14:tracePt t="27991" x="5213350" y="3187700"/>
          <p14:tracePt t="28008" x="5219700" y="3168650"/>
          <p14:tracePt t="28024" x="5226050" y="3143250"/>
          <p14:tracePt t="28041" x="5245100" y="3098800"/>
          <p14:tracePt t="28058" x="5251450" y="3003550"/>
          <p14:tracePt t="28075" x="5251450" y="2959100"/>
          <p14:tracePt t="28092" x="5245100" y="2940050"/>
          <p14:tracePt t="28108" x="5232400" y="2921000"/>
          <p14:tracePt t="28125" x="5213350" y="2908300"/>
          <p14:tracePt t="28141" x="5118100" y="2838450"/>
          <p14:tracePt t="28158" x="4991100" y="2768600"/>
          <p14:tracePt t="28175" x="4826000" y="2692400"/>
          <p14:tracePt t="28192" x="4381500" y="2559050"/>
          <p14:tracePt t="28208" x="4146550" y="2495550"/>
          <p14:tracePt t="28225" x="3987800" y="2457450"/>
          <p14:tracePt t="28241" x="3879850" y="2419350"/>
          <p14:tracePt t="28258" x="3835400" y="2393950"/>
          <p14:tracePt t="28276" x="3803650" y="2374900"/>
          <p14:tracePt t="28292" x="3771900" y="2355850"/>
          <p14:tracePt t="28308" x="3727450" y="2336800"/>
          <p14:tracePt t="28325" x="3663950" y="2305050"/>
          <p14:tracePt t="28342" x="3448050" y="2266950"/>
          <p14:tracePt t="28358" x="3289300" y="2266950"/>
          <p14:tracePt t="28377" x="3213100" y="2279650"/>
          <p14:tracePt t="28392" x="3162300" y="2298700"/>
          <p14:tracePt t="28410" x="3124200" y="2324100"/>
          <p14:tracePt t="28426" x="3060700" y="2381250"/>
          <p14:tracePt t="28442" x="2984500" y="2463800"/>
          <p14:tracePt t="28459" x="2952750" y="2533650"/>
          <p14:tracePt t="28475" x="2940050" y="2584450"/>
          <p14:tracePt t="28492" x="2940050" y="2635250"/>
          <p14:tracePt t="28508" x="2940050" y="2705100"/>
          <p14:tracePt t="28524" x="3060700" y="2882900"/>
          <p14:tracePt t="28541" x="3149600" y="2978150"/>
          <p14:tracePt t="28558" x="3238500" y="3054350"/>
          <p14:tracePt t="28575" x="3359150" y="3143250"/>
          <p14:tracePt t="28592" x="3441700" y="3200400"/>
          <p14:tracePt t="28608" x="3530600" y="3257550"/>
          <p14:tracePt t="28625" x="3778250" y="3289300"/>
          <p14:tracePt t="28643" x="3949700" y="3295650"/>
          <p14:tracePt t="28659" x="4273550" y="3302000"/>
          <p14:tracePt t="28675" x="4584700" y="3257550"/>
          <p14:tracePt t="28692" x="4997450" y="3168650"/>
          <p14:tracePt t="28709" x="5492750" y="3060700"/>
          <p14:tracePt t="28726" x="6216650" y="2863850"/>
          <p14:tracePt t="28743" x="6616700" y="2755900"/>
          <p14:tracePt t="28758" x="6743700" y="2717800"/>
          <p14:tracePt t="28776" x="6762750" y="2717800"/>
          <p14:tracePt t="28792" x="6775450" y="2705100"/>
          <p14:tracePt t="28809" x="6807200" y="2635250"/>
          <p14:tracePt t="28826" x="6819900" y="2597150"/>
          <p14:tracePt t="28842" x="6819900" y="2578100"/>
          <p14:tracePt t="28859" x="6819900" y="2546350"/>
          <p14:tracePt t="28877" x="6819900" y="2527300"/>
          <p14:tracePt t="28892" x="6807200" y="2508250"/>
          <p14:tracePt t="28909" x="6750050" y="2457450"/>
          <p14:tracePt t="28926" x="6699250" y="2425700"/>
          <p14:tracePt t="28942" x="6559550" y="2343150"/>
          <p14:tracePt t="28959" x="6381750" y="2235200"/>
          <p14:tracePt t="28976" x="5378450" y="1866900"/>
          <p14:tracePt t="28992" x="4997450" y="1758950"/>
          <p14:tracePt t="29008" x="4667250" y="1663700"/>
          <p14:tracePt t="29025" x="4451350" y="1619250"/>
          <p14:tracePt t="29043" x="4286250" y="1600200"/>
          <p14:tracePt t="29060" x="4171950" y="1612900"/>
          <p14:tracePt t="29076" x="4006850" y="1701800"/>
          <p14:tracePt t="29093" x="3905250" y="1784350"/>
          <p14:tracePt t="29109" x="3803650" y="1885950"/>
          <p14:tracePt t="29126" x="3721100" y="1987550"/>
          <p14:tracePt t="29143" x="3676650" y="2089150"/>
          <p14:tracePt t="29159" x="3657600" y="2184400"/>
          <p14:tracePt t="29176" x="3657600" y="2247900"/>
          <p14:tracePt t="29192" x="3657600" y="2374900"/>
          <p14:tracePt t="29209" x="3689350" y="2463800"/>
          <p14:tracePt t="29226" x="3733800" y="2590800"/>
          <p14:tracePt t="29242" x="3835400" y="2781300"/>
          <p14:tracePt t="29260" x="3987800" y="3016250"/>
          <p14:tracePt t="29276" x="4152900" y="3251200"/>
          <p14:tracePt t="29293" x="4394200" y="3517900"/>
          <p14:tracePt t="29310" x="4508500" y="3632200"/>
          <p14:tracePt t="29327" x="4584700" y="3683000"/>
          <p14:tracePt t="29345" x="4718050" y="3771900"/>
          <p14:tracePt t="29360" x="4794250" y="3822700"/>
          <p14:tracePt t="29376" x="4895850" y="3886200"/>
          <p14:tracePt t="29393" x="5054600" y="3943350"/>
          <p14:tracePt t="29410" x="5441950" y="3962400"/>
          <p14:tracePt t="29427" x="5607050" y="3956050"/>
          <p14:tracePt t="29444" x="5778500" y="3943350"/>
          <p14:tracePt t="29460" x="5911850" y="3937000"/>
          <p14:tracePt t="29477" x="6013450" y="3956050"/>
          <p14:tracePt t="29493" x="6064250" y="3956050"/>
          <p14:tracePt t="29600" x="6064250" y="3949700"/>
          <p14:tracePt t="29608" x="6057900" y="3937000"/>
          <p14:tracePt t="29616" x="6045200" y="3930650"/>
          <p14:tracePt t="29630" x="6038850" y="3924300"/>
          <p14:tracePt t="29646" x="6038850" y="3911600"/>
          <p14:tracePt t="29662" x="6032500" y="3905250"/>
          <p14:tracePt t="29706" x="0" y="0"/>
        </p14:tracePtLst>
        <p14:tracePtLst>
          <p14:tracePt t="32218" x="3689350" y="3162300"/>
          <p14:tracePt t="32520" x="3683000" y="3155950"/>
          <p14:tracePt t="32528" x="3663950" y="3155950"/>
          <p14:tracePt t="32537" x="3651250" y="3149600"/>
          <p14:tracePt t="32544" x="3638550" y="3143250"/>
          <p14:tracePt t="32553" x="3600450" y="3124200"/>
          <p14:tracePt t="32569" x="3587750" y="3117850"/>
          <p14:tracePt t="32584" x="3562350" y="3098800"/>
          <p14:tracePt t="32599" x="3549650" y="3092450"/>
          <p14:tracePt t="32616" x="3536950" y="3086100"/>
          <p14:tracePt t="32633" x="3530600" y="3079750"/>
          <p14:tracePt t="32651" x="3517900" y="3073400"/>
          <p14:tracePt t="32697" x="3517900" y="3067050"/>
          <p14:tracePt t="32704" x="3505200" y="3054350"/>
          <p14:tracePt t="32712" x="3479800" y="3016250"/>
          <p14:tracePt t="32720" x="3435350" y="2933700"/>
          <p14:tracePt t="32737" x="3371850" y="2825750"/>
          <p14:tracePt t="32753" x="3314700" y="2749550"/>
          <p14:tracePt t="32768" x="3295650" y="2736850"/>
          <p14:tracePt t="32783" x="3282950" y="2724150"/>
          <p14:tracePt t="32800" x="3263900" y="2698750"/>
          <p14:tracePt t="32817" x="3238500" y="2673350"/>
          <p14:tracePt t="32833" x="3206750" y="2641600"/>
          <p14:tracePt t="32850" x="3181350" y="2635250"/>
          <p14:tracePt t="32867" x="3162300" y="2616200"/>
          <p14:tracePt t="32883" x="3149600" y="2616200"/>
          <p14:tracePt t="32900" x="3117850" y="2603500"/>
          <p14:tracePt t="32917" x="3105150" y="2597150"/>
          <p14:tracePt t="32934" x="3086100" y="2597150"/>
          <p14:tracePt t="32950" x="3067050" y="2590800"/>
          <p14:tracePt t="32967" x="3041650" y="2590800"/>
          <p14:tracePt t="32984" x="3022600" y="2584450"/>
          <p14:tracePt t="33000" x="2978150" y="2578100"/>
          <p14:tracePt t="33017" x="2965450" y="2578100"/>
          <p14:tracePt t="33113" x="2952750" y="2578100"/>
          <p14:tracePt t="33176" x="2952750" y="2571750"/>
          <p14:tracePt t="33185" x="2946400" y="2559050"/>
          <p14:tracePt t="33192" x="2946400" y="2552700"/>
          <p14:tracePt t="33209" x="2946400" y="2533650"/>
          <p14:tracePt t="33217" x="2946400" y="2527300"/>
          <p14:tracePt t="33234" x="2946400" y="2501900"/>
          <p14:tracePt t="33251" x="2946400" y="2470150"/>
          <p14:tracePt t="33267" x="2952750" y="2457450"/>
          <p14:tracePt t="33284" x="2965450" y="2425700"/>
          <p14:tracePt t="33301" x="2971800" y="2406650"/>
          <p14:tracePt t="33318" x="2990850" y="2381250"/>
          <p14:tracePt t="33334" x="2997200" y="2368550"/>
          <p14:tracePt t="33350" x="2997200" y="2355850"/>
          <p14:tracePt t="33368" x="3003550" y="2336800"/>
          <p14:tracePt t="33416" x="3003550" y="2330450"/>
          <p14:tracePt t="33448" x="3003550" y="2324100"/>
          <p14:tracePt t="33457" x="3003550" y="2305050"/>
          <p14:tracePt t="33464" x="2997200" y="2298700"/>
          <p14:tracePt t="33467" x="2978150" y="2260600"/>
          <p14:tracePt t="33485" x="2946400" y="2197100"/>
          <p14:tracePt t="33501" x="2927350" y="2159000"/>
          <p14:tracePt t="33518" x="2914650" y="2127250"/>
          <p14:tracePt t="33534" x="2901950" y="2114550"/>
          <p14:tracePt t="33551" x="2882900" y="2095500"/>
          <p14:tracePt t="33568" x="2876550" y="2089150"/>
          <p14:tracePt t="33585" x="2844800" y="2070100"/>
          <p14:tracePt t="33601" x="2813050" y="2051050"/>
          <p14:tracePt t="33618" x="2787650" y="2044700"/>
          <p14:tracePt t="33634" x="2774950" y="2044700"/>
          <p14:tracePt t="33651" x="2749550" y="2038350"/>
          <p14:tracePt t="33668" x="2724150" y="2038350"/>
          <p14:tracePt t="33684" x="2698750" y="2044700"/>
          <p14:tracePt t="33701" x="2679700" y="2057400"/>
          <p14:tracePt t="33718" x="2667000" y="2063750"/>
          <p14:tracePt t="33832" x="2667000" y="2076450"/>
          <p14:tracePt t="33843" x="2692400" y="2089150"/>
          <p14:tracePt t="33844" x="2698750" y="2101850"/>
          <p14:tracePt t="33852" x="2762250" y="2146300"/>
          <p14:tracePt t="33868" x="2800350" y="2159000"/>
          <p14:tracePt t="33885" x="2825750" y="2171700"/>
          <p14:tracePt t="33902" x="2851150" y="2184400"/>
          <p14:tracePt t="33919" x="2863850" y="2184400"/>
          <p14:tracePt t="33935" x="2876550" y="2184400"/>
          <p14:tracePt t="33951" x="2882900" y="2184400"/>
          <p14:tracePt t="33969" x="2889250" y="2184400"/>
          <p14:tracePt t="33986" x="2921000" y="2184400"/>
          <p14:tracePt t="34003" x="2946400" y="2184400"/>
          <p14:tracePt t="34018" x="2971800" y="2184400"/>
          <p14:tracePt t="34035" x="3003550" y="2184400"/>
          <p14:tracePt t="34051" x="3028950" y="2184400"/>
          <p14:tracePt t="34068" x="3035300" y="2184400"/>
          <p14:tracePt t="34328" x="3028950" y="2171700"/>
          <p14:tracePt t="34336" x="3016250" y="2165350"/>
          <p14:tracePt t="34344" x="2997200" y="2159000"/>
          <p14:tracePt t="34352" x="2978150" y="2146300"/>
          <p14:tracePt t="34376" x="2965450" y="2146300"/>
          <p14:tracePt t="34385" x="2959100" y="2133600"/>
          <p14:tracePt t="34402" x="2952750" y="2133600"/>
          <p14:tracePt t="34419" x="2927350" y="2120900"/>
          <p14:tracePt t="34435" x="2908300" y="2114550"/>
          <p14:tracePt t="34453" x="2901950" y="2114550"/>
          <p14:tracePt t="34470" x="2895600" y="2108200"/>
          <p14:tracePt t="34486" x="2889250" y="2108200"/>
          <p14:tracePt t="34502" x="2882900" y="2108200"/>
          <p14:tracePt t="34519" x="2870200" y="2101850"/>
          <p14:tracePt t="35264" x="2908300" y="2120900"/>
          <p14:tracePt t="35272" x="2921000" y="2127250"/>
          <p14:tracePt t="35280" x="2978150" y="2139950"/>
          <p14:tracePt t="35287" x="3117850" y="2190750"/>
          <p14:tracePt t="35305" x="3238500" y="2203450"/>
          <p14:tracePt t="35322" x="3263900" y="2209800"/>
          <p14:tracePt t="35528" x="3270250" y="2209800"/>
          <p14:tracePt t="35547" x="3276600" y="2209800"/>
          <p14:tracePt t="35568" x="3282950" y="2209800"/>
          <p14:tracePt t="35592" x="3289300" y="2209800"/>
          <p14:tracePt t="35600" x="3302000" y="2209800"/>
          <p14:tracePt t="35608" x="3308350" y="2216150"/>
          <p14:tracePt t="35624" x="3321050" y="2216150"/>
          <p14:tracePt t="35632" x="3333750" y="2216150"/>
          <p14:tracePt t="35640" x="3346450" y="2216150"/>
          <p14:tracePt t="35655" x="3352800" y="2216150"/>
          <p14:tracePt t="36010" x="3359150" y="2216150"/>
          <p14:tracePt t="36016" x="3378200" y="2216150"/>
          <p14:tracePt t="36030" x="3403600" y="2203450"/>
          <p14:tracePt t="36032" x="3422650" y="2203450"/>
          <p14:tracePt t="36040" x="3460750" y="2190750"/>
          <p14:tracePt t="36056" x="3473450" y="2184400"/>
          <p14:tracePt t="36072" x="3479800" y="2178050"/>
          <p14:tracePt t="36112" x="3492500" y="2178050"/>
          <p14:tracePt t="36120" x="3492500" y="2171700"/>
          <p14:tracePt t="36168" x="3492500" y="2165350"/>
          <p14:tracePt t="36184" x="3492500" y="2159000"/>
          <p14:tracePt t="36189" x="3498850" y="2159000"/>
          <p14:tracePt t="36216" x="3498850" y="2152650"/>
          <p14:tracePt t="36232" x="3505200" y="2146300"/>
          <p14:tracePt t="36248" x="3511550" y="2146300"/>
          <p14:tracePt t="36265" x="3543300" y="2146300"/>
          <p14:tracePt t="36281" x="3625850" y="2152650"/>
          <p14:tracePt t="36282" x="3689350" y="2171700"/>
          <p14:tracePt t="36288" x="3854450" y="2184400"/>
          <p14:tracePt t="36306" x="4032250" y="2203450"/>
          <p14:tracePt t="36323" x="4121150" y="2209800"/>
          <p14:tracePt t="36340" x="4146550" y="2216150"/>
          <p14:tracePt t="36355" x="4159250" y="2216150"/>
          <p14:tracePt t="36408" x="4165600" y="2216150"/>
          <p14:tracePt t="36416" x="4171950" y="2222500"/>
          <p14:tracePt t="36424" x="4184650" y="2235200"/>
          <p14:tracePt t="36432" x="4197350" y="2241550"/>
          <p14:tracePt t="36440" x="4241800" y="2266950"/>
          <p14:tracePt t="36459" x="4279900" y="2305050"/>
          <p14:tracePt t="36473" x="4324350" y="2355850"/>
          <p14:tracePt t="36489" x="4356100" y="2413000"/>
          <p14:tracePt t="36506" x="4387850" y="2476500"/>
          <p14:tracePt t="36523" x="4400550" y="2552700"/>
          <p14:tracePt t="36540" x="4413250" y="2603500"/>
          <p14:tracePt t="36556" x="4425950" y="2692400"/>
          <p14:tracePt t="36572" x="4425950" y="2698750"/>
          <p14:tracePt t="36589" x="4425950" y="2743200"/>
          <p14:tracePt t="36606" x="4425950" y="2762250"/>
          <p14:tracePt t="36640" x="4425950" y="2774950"/>
          <p14:tracePt t="36641" x="4425950" y="2800350"/>
          <p14:tracePt t="36657" x="4425950" y="2819400"/>
          <p14:tracePt t="36673" x="4425950" y="2857500"/>
          <p14:tracePt t="36689" x="4425950" y="2882900"/>
          <p14:tracePt t="36706" x="4419600" y="2921000"/>
          <p14:tracePt t="36723" x="4419600" y="2940050"/>
          <p14:tracePt t="36740" x="4413250" y="2946400"/>
          <p14:tracePt t="36756" x="4413250" y="2952750"/>
          <p14:tracePt t="36773" x="4406900" y="2959100"/>
          <p14:tracePt t="36789" x="4394200" y="2971800"/>
          <p14:tracePt t="36807" x="4375150" y="2997200"/>
          <p14:tracePt t="36823" x="4368800" y="3009900"/>
          <p14:tracePt t="36840" x="4356100" y="3022600"/>
          <p14:tracePt t="36857" x="4349750" y="3028950"/>
          <p14:tracePt t="36960" x="4349750" y="3035300"/>
          <p14:tracePt t="36984" x="4349750" y="3041650"/>
          <p14:tracePt t="36992" x="4349750" y="3054350"/>
          <p14:tracePt t="37000" x="4343400" y="3060700"/>
          <p14:tracePt t="37007" x="4343400" y="3079750"/>
          <p14:tracePt t="37024" x="4343400" y="3086100"/>
          <p14:tracePt t="37041" x="4337050" y="3105150"/>
          <p14:tracePt t="37057" x="4337050" y="3124200"/>
          <p14:tracePt t="37073" x="4330700" y="3136900"/>
          <p14:tracePt t="37089" x="4330700" y="3162300"/>
          <p14:tracePt t="37106" x="4330700" y="3187700"/>
          <p14:tracePt t="37123" x="4330700" y="3206750"/>
          <p14:tracePt t="37139" x="4330700" y="3213100"/>
          <p14:tracePt t="37156" x="4330700" y="3257550"/>
          <p14:tracePt t="37174" x="4330700" y="3282950"/>
          <p14:tracePt t="37190" x="4330700" y="3327400"/>
          <p14:tracePt t="37207" x="4330700" y="3359150"/>
          <p14:tracePt t="37223" x="4330700" y="3397250"/>
          <p14:tracePt t="37242" x="4330700" y="3416300"/>
          <p14:tracePt t="37257" x="4337050" y="3454400"/>
          <p14:tracePt t="37274" x="4337050" y="3473450"/>
          <p14:tracePt t="37290" x="4337050" y="3498850"/>
          <p14:tracePt t="37328" x="4343400" y="3505200"/>
          <p14:tracePt t="37336" x="4343400" y="3511550"/>
          <p14:tracePt t="37368" x="4343400" y="3517900"/>
          <p14:tracePt t="37424" x="4343400" y="3530600"/>
          <p14:tracePt t="37520" x="4343400" y="3536950"/>
          <p14:tracePt t="37568" x="4343400" y="3543300"/>
          <p14:tracePt t="37592" x="4343400" y="3549650"/>
          <p14:tracePt t="37616" x="4337050" y="3556000"/>
          <p14:tracePt t="37624" x="4324350" y="3556000"/>
          <p14:tracePt t="37635" x="4311650" y="3562350"/>
          <p14:tracePt t="37664" x="4305300" y="3568700"/>
          <p14:tracePt t="37672" x="4298950" y="3568700"/>
          <p14:tracePt t="37680" x="4267200" y="3568700"/>
          <p14:tracePt t="37696" x="4222750" y="3568700"/>
          <p14:tracePt t="37712" x="4152900" y="3562350"/>
          <p14:tracePt t="37725" x="4083050" y="3556000"/>
          <p14:tracePt t="37741" x="4038600" y="3549650"/>
          <p14:tracePt t="37758" x="3981450" y="3549650"/>
          <p14:tracePt t="37774" x="3886200" y="3543300"/>
          <p14:tracePt t="37792" x="3835400" y="3536950"/>
          <p14:tracePt t="37807" x="3727450" y="3524250"/>
          <p14:tracePt t="37824" x="3651250" y="3505200"/>
          <p14:tracePt t="37841" x="3549650" y="3498850"/>
          <p14:tracePt t="37857" x="3429000" y="3492500"/>
          <p14:tracePt t="37876" x="3346450" y="3473450"/>
          <p14:tracePt t="37892" x="3270250" y="3479800"/>
          <p14:tracePt t="37908" x="3238500" y="3479800"/>
          <p14:tracePt t="37925" x="3206750" y="3479800"/>
          <p14:tracePt t="37942" x="3187700" y="3479800"/>
          <p14:tracePt t="37958" x="3149600" y="3479800"/>
          <p14:tracePt t="37975" x="3124200" y="3479800"/>
          <p14:tracePt t="37992" x="3073400" y="3479800"/>
          <p14:tracePt t="38009" x="3016250" y="3479800"/>
          <p14:tracePt t="38026" x="2978150" y="3479800"/>
          <p14:tracePt t="38042" x="2971800" y="3486150"/>
          <p14:tracePt t="38059" x="2952750" y="3486150"/>
          <p14:tracePt t="38075" x="2927350" y="3498850"/>
          <p14:tracePt t="38092" x="2901950" y="3511550"/>
          <p14:tracePt t="38108" x="2870200" y="3536950"/>
          <p14:tracePt t="38125" x="2844800" y="3562350"/>
          <p14:tracePt t="38142" x="2825750" y="3587750"/>
          <p14:tracePt t="38159" x="2800350" y="3600450"/>
          <p14:tracePt t="38176" x="2781300" y="3625850"/>
          <p14:tracePt t="38192" x="2762250" y="3644900"/>
          <p14:tracePt t="38209" x="2755900" y="3663950"/>
          <p14:tracePt t="38256" x="2749550" y="3663950"/>
          <p14:tracePt t="38264" x="2749550" y="3670300"/>
          <p14:tracePt t="38275" x="2743200" y="3676650"/>
          <p14:tracePt t="38276" x="2743200" y="3689350"/>
          <p14:tracePt t="38320" x="2743200" y="3695700"/>
          <p14:tracePt t="38336" x="2743200" y="3708400"/>
          <p14:tracePt t="38368" x="2743200" y="3721100"/>
          <p14:tracePt t="38408" x="2743200" y="3727450"/>
          <p14:tracePt t="38440" x="2749550" y="3733800"/>
          <p14:tracePt t="38464" x="2755900" y="3740150"/>
          <p14:tracePt t="38472" x="2768600" y="3740150"/>
          <p14:tracePt t="38496" x="2800350" y="3740150"/>
          <p14:tracePt t="38505" x="2813050" y="3746500"/>
          <p14:tracePt t="38512" x="2838450" y="3746500"/>
          <p14:tracePt t="38520" x="2857500" y="3746500"/>
          <p14:tracePt t="38528" x="2933700" y="3752850"/>
          <p14:tracePt t="38543" x="3028950" y="3752850"/>
          <p14:tracePt t="38559" x="3136900" y="3746500"/>
          <p14:tracePt t="38576" x="3257550" y="3727450"/>
          <p14:tracePt t="38592" x="3302000" y="3727450"/>
          <p14:tracePt t="38610" x="3340100" y="3727450"/>
          <p14:tracePt t="38626" x="3448050" y="3733800"/>
          <p14:tracePt t="38643" x="3517900" y="3746500"/>
          <p14:tracePt t="38659" x="3594100" y="3752850"/>
          <p14:tracePt t="38677" x="3663950" y="3759200"/>
          <p14:tracePt t="38693" x="3778250" y="3765550"/>
          <p14:tracePt t="38710" x="3841750" y="3771900"/>
          <p14:tracePt t="38726" x="3898900" y="3771900"/>
          <p14:tracePt t="38743" x="3911600" y="3771900"/>
          <p14:tracePt t="38760" x="3937000" y="3771900"/>
          <p14:tracePt t="38777" x="3994150" y="3778250"/>
          <p14:tracePt t="38793" x="4032250" y="3778250"/>
          <p14:tracePt t="38809" x="4057650" y="3778250"/>
          <p14:tracePt t="38826" x="4076700" y="3778250"/>
          <p14:tracePt t="38845" x="4089400" y="3778250"/>
          <p14:tracePt t="38861" x="4102100" y="3778250"/>
          <p14:tracePt t="38876" x="4114800" y="3778250"/>
          <p14:tracePt t="38893" x="4133850" y="3778250"/>
          <p14:tracePt t="38910" x="4159250" y="3778250"/>
          <p14:tracePt t="38926" x="4210050" y="3784600"/>
          <p14:tracePt t="38943" x="4241800" y="3790950"/>
          <p14:tracePt t="38960" x="4260850" y="3790950"/>
          <p14:tracePt t="38977" x="4305300" y="3797300"/>
          <p14:tracePt t="38993" x="4330700" y="3797300"/>
          <p14:tracePt t="39010" x="4356100" y="3797300"/>
          <p14:tracePt t="39027" x="4394200" y="3803650"/>
          <p14:tracePt t="39044" x="4438650" y="3810000"/>
          <p14:tracePt t="39061" x="4457700" y="3810000"/>
          <p14:tracePt t="39080" x="4476750" y="3810000"/>
          <p14:tracePt t="39128" x="4489450" y="3816350"/>
          <p14:tracePt t="39152" x="4508500" y="3816350"/>
          <p14:tracePt t="39176" x="4521200" y="3822700"/>
          <p14:tracePt t="39184" x="4552950" y="3822700"/>
          <p14:tracePt t="39193" x="4559300" y="3822700"/>
          <p14:tracePt t="39200" x="4584700" y="3829050"/>
          <p14:tracePt t="39226" x="4591050" y="3829050"/>
          <p14:tracePt t="39243" x="4641850" y="3835400"/>
          <p14:tracePt t="39260" x="4699000" y="3841750"/>
          <p14:tracePt t="39261" x="4768850" y="3841750"/>
          <p14:tracePt t="39277" x="4857750" y="3854450"/>
          <p14:tracePt t="39294" x="4959350" y="3860800"/>
          <p14:tracePt t="39311" x="5054600" y="3873500"/>
          <p14:tracePt t="39327" x="5187950" y="3879850"/>
          <p14:tracePt t="39343" x="5340350" y="3879850"/>
          <p14:tracePt t="39360" x="5365750" y="3879850"/>
          <p14:tracePt t="39377" x="5575300" y="3854450"/>
          <p14:tracePt t="39394" x="5638800" y="3848100"/>
          <p14:tracePt t="39411" x="5708650" y="3841750"/>
          <p14:tracePt t="39428" x="5810250" y="3841750"/>
          <p14:tracePt t="39445" x="5911850" y="3829050"/>
          <p14:tracePt t="39461" x="6007100" y="3816350"/>
          <p14:tracePt t="39478" x="6019800" y="3810000"/>
          <p14:tracePt t="39494" x="6038850" y="3803650"/>
          <p14:tracePt t="39544" x="6045200" y="3803650"/>
          <p14:tracePt t="39576" x="6057900" y="3803650"/>
          <p14:tracePt t="39584" x="6070600" y="3803650"/>
          <p14:tracePt t="39592" x="6076950" y="3803650"/>
          <p14:tracePt t="39664" x="6083300" y="3803650"/>
          <p14:tracePt t="39672" x="6089650" y="3803650"/>
          <p14:tracePt t="39680" x="6102350" y="3803650"/>
          <p14:tracePt t="39688" x="6115050" y="3803650"/>
          <p14:tracePt t="39720" x="6121400" y="3803650"/>
          <p14:tracePt t="39744" x="6127750" y="3803650"/>
          <p14:tracePt t="39753" x="6140450" y="3803650"/>
          <p14:tracePt t="39760" x="6146800" y="3810000"/>
          <p14:tracePt t="39776" x="6280150" y="3854450"/>
          <p14:tracePt t="39792" x="6337300" y="3860800"/>
          <p14:tracePt t="39800" x="6457950" y="3873500"/>
          <p14:tracePt t="39811" x="6559550" y="3886200"/>
          <p14:tracePt t="39828" x="6616700" y="3892550"/>
          <p14:tracePt t="39845" x="6686550" y="3898900"/>
          <p14:tracePt t="39861" x="6731000" y="3898900"/>
          <p14:tracePt t="39878" x="6807200" y="3905250"/>
          <p14:tracePt t="39895" x="6915150" y="3905250"/>
          <p14:tracePt t="39912" x="7048500" y="3886200"/>
          <p14:tracePt t="39928" x="7067550" y="3886200"/>
          <p14:tracePt t="39945" x="7073900" y="3879850"/>
          <p14:tracePt t="39961" x="7086600" y="3879850"/>
          <p14:tracePt t="40008" x="7092950" y="3879850"/>
          <p14:tracePt t="40144" x="7073900" y="3867150"/>
          <p14:tracePt t="40152" x="7054850" y="3860800"/>
          <p14:tracePt t="40160" x="7023100" y="3854450"/>
          <p14:tracePt t="40166" x="6985000" y="3835400"/>
          <p14:tracePt t="40179" x="6927850" y="3829050"/>
          <p14:tracePt t="40195" x="6877050" y="3829050"/>
          <p14:tracePt t="40212" x="6800850" y="3829050"/>
          <p14:tracePt t="40228" x="6597650" y="3829050"/>
          <p14:tracePt t="40245" x="6470650" y="3835400"/>
          <p14:tracePt t="40262" x="6337300" y="3835400"/>
          <p14:tracePt t="40279" x="6191250" y="3829050"/>
          <p14:tracePt t="40295" x="5975350" y="3803650"/>
          <p14:tracePt t="40312" x="5854700" y="3797300"/>
          <p14:tracePt t="40329" x="5740400" y="3778250"/>
          <p14:tracePt t="40346" x="5562600" y="3771900"/>
          <p14:tracePt t="40362" x="5378450" y="3759200"/>
          <p14:tracePt t="40379" x="5207000" y="3759200"/>
          <p14:tracePt t="40395" x="5016500" y="3746500"/>
          <p14:tracePt t="40412" x="4851400" y="3740150"/>
          <p14:tracePt t="40429" x="4565650" y="3727450"/>
          <p14:tracePt t="40446" x="4108450" y="3708400"/>
          <p14:tracePt t="40462" x="3924300" y="3708400"/>
          <p14:tracePt t="40479" x="3759200" y="3714750"/>
          <p14:tracePt t="40498" x="3670300" y="3714750"/>
          <p14:tracePt t="40513" x="3619500" y="3714750"/>
          <p14:tracePt t="40529" x="3556000" y="3714750"/>
          <p14:tracePt t="40546" x="3409950" y="3727450"/>
          <p14:tracePt t="40563" x="3295650" y="3727450"/>
          <p14:tracePt t="40580" x="3200400" y="3733800"/>
          <p14:tracePt t="40596" x="3136900" y="3740150"/>
          <p14:tracePt t="40613" x="3041650" y="3746500"/>
          <p14:tracePt t="40629" x="2965450" y="3752850"/>
          <p14:tracePt t="40647" x="2889250" y="3759200"/>
          <p14:tracePt t="40663" x="2686050" y="3778250"/>
          <p14:tracePt t="40680" x="2609850" y="3784600"/>
          <p14:tracePt t="40696" x="2520950" y="3790950"/>
          <p14:tracePt t="40713" x="2451100" y="3810000"/>
          <p14:tracePt t="40730" x="2425700" y="3816350"/>
          <p14:tracePt t="40746" x="2406650" y="3816350"/>
          <p14:tracePt t="40764" x="2387600" y="3822700"/>
          <p14:tracePt t="40779" x="2368550" y="3835400"/>
          <p14:tracePt t="40796" x="2324100" y="3848100"/>
          <p14:tracePt t="40813" x="2286000" y="3867150"/>
          <p14:tracePt t="40830" x="2254250" y="3886200"/>
          <p14:tracePt t="40846" x="2235200" y="3892550"/>
          <p14:tracePt t="40888" x="2228850" y="3898900"/>
          <p14:tracePt t="40896" x="2216150" y="3911600"/>
          <p14:tracePt t="40920" x="2209800" y="3924300"/>
          <p14:tracePt t="40936" x="2209800" y="3930650"/>
          <p14:tracePt t="40944" x="2197100" y="3943350"/>
          <p14:tracePt t="40969" x="2197100" y="3949700"/>
          <p14:tracePt t="41016" x="2209800" y="3962400"/>
          <p14:tracePt t="41024" x="2222500" y="3962400"/>
          <p14:tracePt t="41032" x="2241550" y="3968750"/>
          <p14:tracePt t="41040" x="2247900" y="3968750"/>
          <p14:tracePt t="41049" x="2311400" y="3981450"/>
          <p14:tracePt t="41064" x="2413000" y="4013200"/>
          <p14:tracePt t="41080" x="2641600" y="4070350"/>
          <p14:tracePt t="41096" x="2787650" y="4102100"/>
          <p14:tracePt t="41113" x="2889250" y="4133850"/>
          <p14:tracePt t="41130" x="2990850" y="4146550"/>
          <p14:tracePt t="41148" x="3016250" y="4146550"/>
          <p14:tracePt t="41164" x="3060700" y="4152900"/>
          <p14:tracePt t="41180" x="3194050" y="4178300"/>
          <p14:tracePt t="41197" x="3295650" y="4191000"/>
          <p14:tracePt t="41214" x="3397250" y="4197350"/>
          <p14:tracePt t="41231" x="3543300" y="4197350"/>
          <p14:tracePt t="41247" x="3733800" y="4197350"/>
          <p14:tracePt t="41266" x="3829050" y="4191000"/>
          <p14:tracePt t="41282" x="3860800" y="4191000"/>
          <p14:tracePt t="41297" x="3886200" y="4191000"/>
          <p14:tracePt t="41314" x="3924300" y="4191000"/>
          <p14:tracePt t="41330" x="4006850" y="4191000"/>
          <p14:tracePt t="41347" x="4057650" y="4184650"/>
          <p14:tracePt t="41364" x="4095750" y="4178300"/>
          <p14:tracePt t="41381" x="4114800" y="4171950"/>
          <p14:tracePt t="41397" x="4121150" y="4171950"/>
          <p14:tracePt t="41414" x="4146550" y="4165600"/>
          <p14:tracePt t="41431" x="4159250" y="4165600"/>
          <p14:tracePt t="41448" x="4197350" y="4152900"/>
          <p14:tracePt t="41448" x="4216400" y="4152900"/>
          <p14:tracePt t="41464" x="4254500" y="4146550"/>
          <p14:tracePt t="41483" x="4279900" y="4146550"/>
          <p14:tracePt t="41497" x="4311650" y="4146550"/>
          <p14:tracePt t="41514" x="4362450" y="4146550"/>
          <p14:tracePt t="41531" x="4445000" y="4146550"/>
          <p14:tracePt t="41548" x="4514850" y="4146550"/>
          <p14:tracePt t="41565" x="4591050" y="4146550"/>
          <p14:tracePt t="41581" x="4699000" y="4146550"/>
          <p14:tracePt t="41597" x="4826000" y="4140200"/>
          <p14:tracePt t="41614" x="4876800" y="4133850"/>
          <p14:tracePt t="41631" x="4908550" y="4127500"/>
          <p14:tracePt t="41649" x="4933950" y="4127500"/>
          <p14:tracePt t="41664" x="4965700" y="4121150"/>
          <p14:tracePt t="41681" x="5041900" y="4114800"/>
          <p14:tracePt t="41698" x="5086350" y="4102100"/>
          <p14:tracePt t="41715" x="5130800" y="4095750"/>
          <p14:tracePt t="41731" x="5162550" y="4095750"/>
          <p14:tracePt t="41748" x="5219700" y="4089400"/>
          <p14:tracePt t="41765" x="5302250" y="4076700"/>
          <p14:tracePt t="41781" x="5334000" y="4076700"/>
          <p14:tracePt t="41798" x="5353050" y="4070350"/>
          <p14:tracePt t="41814" x="5359400" y="4070350"/>
          <p14:tracePt t="41873" x="5365750" y="4070350"/>
          <p14:tracePt t="41891" x="5372100" y="4070350"/>
          <p14:tracePt t="41898" x="5378450" y="4064000"/>
          <p14:tracePt t="41899" x="5391150" y="4057650"/>
          <p14:tracePt t="41915" x="5391150" y="4051300"/>
          <p14:tracePt t="41932" x="5397500" y="4044950"/>
          <p14:tracePt t="41948" x="5397500" y="4032250"/>
          <p14:tracePt t="41965" x="5397500" y="4019550"/>
          <p14:tracePt t="41981" x="5397500" y="4006850"/>
          <p14:tracePt t="41998" x="5397500" y="3987800"/>
          <p14:tracePt t="42015" x="5372100" y="3956050"/>
          <p14:tracePt t="42032" x="5334000" y="3930650"/>
          <p14:tracePt t="42048" x="5257800" y="3886200"/>
          <p14:tracePt t="42065" x="5048250" y="3867150"/>
          <p14:tracePt t="42081" x="4908550" y="3860800"/>
          <p14:tracePt t="42098" x="4794250" y="3848100"/>
          <p14:tracePt t="42115" x="4667250" y="3841750"/>
          <p14:tracePt t="42132" x="4552950" y="3835400"/>
          <p14:tracePt t="42149" x="4527550" y="3829050"/>
          <p14:tracePt t="42165" x="4451350" y="3803650"/>
          <p14:tracePt t="42181" x="4387850" y="3784600"/>
          <p14:tracePt t="42199" x="4305300" y="3771900"/>
          <p14:tracePt t="42215" x="4171950" y="3746500"/>
          <p14:tracePt t="42232" x="4051300" y="3740150"/>
          <p14:tracePt t="42249" x="3949700" y="3740150"/>
          <p14:tracePt t="42265" x="3905250" y="3740150"/>
          <p14:tracePt t="42282" x="3886200" y="3740150"/>
          <p14:tracePt t="42320" x="3879850" y="3733800"/>
          <p14:tracePt t="42328" x="3860800" y="3714750"/>
          <p14:tracePt t="42333" x="3835400" y="3663950"/>
          <p14:tracePt t="42349" x="3816350" y="3632200"/>
          <p14:tracePt t="42365" x="3746500" y="3524250"/>
          <p14:tracePt t="42382" x="3670300" y="3416300"/>
          <p14:tracePt t="42399" x="3486150" y="3136900"/>
          <p14:tracePt t="42416" x="3359150" y="2978150"/>
          <p14:tracePt t="42433" x="3295650" y="2882900"/>
          <p14:tracePt t="42449" x="3232150" y="2813050"/>
          <p14:tracePt t="42466" x="3232150" y="2800350"/>
          <p14:tracePt t="42592" x="3232150" y="2787650"/>
          <p14:tracePt t="42616" x="3244850" y="2774950"/>
          <p14:tracePt t="42625" x="3251200" y="2762250"/>
          <p14:tracePt t="42632" x="3257550" y="2698750"/>
          <p14:tracePt t="42648" x="3263900" y="2628900"/>
          <p14:tracePt t="42664" x="3263900" y="2590800"/>
          <p14:tracePt t="42672" x="3257550" y="2552700"/>
          <p14:tracePt t="42688" x="3257550" y="2520950"/>
          <p14:tracePt t="42701" x="3251200" y="2501900"/>
          <p14:tracePt t="42715" x="3238500" y="2457450"/>
          <p14:tracePt t="42732" x="3213100" y="2400300"/>
          <p14:tracePt t="42749" x="3200400" y="2374900"/>
          <p14:tracePt t="42766" x="3149600" y="2298700"/>
          <p14:tracePt t="42782" x="3136900" y="2286000"/>
          <p14:tracePt t="42799" x="3130550" y="2273300"/>
          <p14:tracePt t="42816" x="3117850" y="2247900"/>
          <p14:tracePt t="42832" x="3092450" y="2228850"/>
          <p14:tracePt t="42850" x="3073400" y="2216150"/>
          <p14:tracePt t="42866" x="3035300" y="2190750"/>
          <p14:tracePt t="42883" x="3003550" y="2184400"/>
          <p14:tracePt t="42900" x="2946400" y="2178050"/>
          <p14:tracePt t="42917" x="2844800" y="2159000"/>
          <p14:tracePt t="42933" x="2724150" y="2146300"/>
          <p14:tracePt t="42950" x="2667000" y="2127250"/>
          <p14:tracePt t="42966" x="2495550" y="2082800"/>
          <p14:tracePt t="42983" x="2368550" y="2057400"/>
          <p14:tracePt t="43000" x="2298700" y="2038350"/>
          <p14:tracePt t="43016" x="2216150" y="2032000"/>
          <p14:tracePt t="43033" x="2127250" y="2025650"/>
          <p14:tracePt t="43050" x="2057400" y="2019300"/>
          <p14:tracePt t="43067" x="2025650" y="2019300"/>
          <p14:tracePt t="43084" x="1981200" y="2025650"/>
          <p14:tracePt t="43100" x="1955800" y="2038350"/>
          <p14:tracePt t="43117" x="1930400" y="2070100"/>
          <p14:tracePt t="43134" x="1873250" y="2133600"/>
          <p14:tracePt t="43151" x="1847850" y="2171700"/>
          <p14:tracePt t="43167" x="1746250" y="2254250"/>
          <p14:tracePt t="43183" x="1714500" y="2279650"/>
          <p14:tracePt t="43200" x="1701800" y="2286000"/>
          <p14:tracePt t="43217" x="1689100" y="2311400"/>
          <p14:tracePt t="43234" x="1682750" y="2336800"/>
          <p14:tracePt t="43250" x="1657350" y="2438400"/>
          <p14:tracePt t="43267" x="1651000" y="2495550"/>
          <p14:tracePt t="43283" x="1651000" y="2565400"/>
          <p14:tracePt t="43301" x="1682750" y="2616200"/>
          <p14:tracePt t="43317" x="1752600" y="2705100"/>
          <p14:tracePt t="43334" x="1854200" y="2762250"/>
          <p14:tracePt t="43350" x="1860550" y="2774950"/>
          <p14:tracePt t="43367" x="1987550" y="2806700"/>
          <p14:tracePt t="43384" x="2025650" y="2813050"/>
          <p14:tracePt t="43401" x="2108200" y="2838450"/>
          <p14:tracePt t="43418" x="2228850" y="2851150"/>
          <p14:tracePt t="43434" x="2393950" y="2863850"/>
          <p14:tracePt t="43451" x="2635250" y="2863850"/>
          <p14:tracePt t="43468" x="2736850" y="2857500"/>
          <p14:tracePt t="43484" x="2774950" y="2857500"/>
          <p14:tracePt t="43501" x="2800350" y="2851150"/>
          <p14:tracePt t="43517" x="2819400" y="2838450"/>
          <p14:tracePt t="43534" x="2844800" y="2819400"/>
          <p14:tracePt t="43550" x="2851150" y="2813050"/>
          <p14:tracePt t="43617" x="2857500" y="2889250"/>
          <p14:tracePt t="43624" x="2857500" y="2984500"/>
          <p14:tracePt t="43632" x="2876550" y="3181350"/>
          <p14:tracePt t="43643" x="2901950" y="3352800"/>
          <p14:tracePt t="43656" x="2984500" y="3759200"/>
          <p14:tracePt t="43672" x="3022600" y="3968750"/>
          <p14:tracePt t="43686" x="3028950" y="4057650"/>
          <p14:tracePt t="43701" x="3035300" y="4102100"/>
          <p14:tracePt t="43717" x="3041650" y="4133850"/>
          <p14:tracePt t="43735" x="3041650" y="4184650"/>
          <p14:tracePt t="43752" x="3041650" y="4235450"/>
          <p14:tracePt t="43768" x="3041650" y="4254500"/>
          <p14:tracePt t="43785" x="3041650" y="4260850"/>
          <p14:tracePt t="43872" x="3041650" y="4267200"/>
          <p14:tracePt t="43904" x="3035300" y="4292600"/>
          <p14:tracePt t="43912" x="3028950" y="4311650"/>
          <p14:tracePt t="43920" x="3028950" y="4318000"/>
          <p14:tracePt t="43928" x="3028950" y="4343400"/>
          <p14:tracePt t="43936" x="3022600" y="4406900"/>
          <p14:tracePt t="43936" x="3009900" y="4451350"/>
          <p14:tracePt t="43952" x="2997200" y="4495800"/>
          <p14:tracePt t="43968" x="2997200" y="4514850"/>
          <p14:tracePt t="43984" x="2990850" y="4546600"/>
          <p14:tracePt t="44002" x="2984500" y="4565650"/>
          <p14:tracePt t="44018" x="2978150" y="4610100"/>
          <p14:tracePt t="44034" x="2971800" y="4648200"/>
          <p14:tracePt t="44051" x="2965450" y="4724400"/>
          <p14:tracePt t="44068" x="2965450" y="4749800"/>
          <p14:tracePt t="44085" x="2965450" y="4756150"/>
          <p14:tracePt t="44102" x="2965450" y="4762500"/>
          <p14:tracePt t="44119" x="2965450" y="4768850"/>
          <p14:tracePt t="44136" x="2965450" y="4775200"/>
          <p14:tracePt t="44152" x="2965450" y="4781550"/>
          <p14:tracePt t="44168" x="2959100" y="4794250"/>
          <p14:tracePt t="44336" x="2959100" y="4800600"/>
          <p14:tracePt t="44344" x="2952750" y="4800600"/>
          <p14:tracePt t="44512" x="2946400" y="4806950"/>
          <p14:tracePt t="44528" x="2940050" y="4806950"/>
          <p14:tracePt t="44656" x="2940050" y="4813300"/>
          <p14:tracePt t="44696" x="2940050" y="4819650"/>
          <p14:tracePt t="44704" x="2959100" y="4826000"/>
          <p14:tracePt t="44720" x="2971800" y="4832350"/>
          <p14:tracePt t="44736" x="2978150" y="4838700"/>
          <p14:tracePt t="44753" x="2997200" y="4838700"/>
          <p14:tracePt t="44769" x="3054350" y="4845050"/>
          <p14:tracePt t="44776" x="3079750" y="4851400"/>
          <p14:tracePt t="44786" x="3136900" y="4857750"/>
          <p14:tracePt t="44802" x="3181350" y="4857750"/>
          <p14:tracePt t="44819" x="3213100" y="4857750"/>
          <p14:tracePt t="44836" x="3270250" y="4864100"/>
          <p14:tracePt t="44853" x="3346450" y="4883150"/>
          <p14:tracePt t="44870" x="3403600" y="4895850"/>
          <p14:tracePt t="44886" x="3467100" y="4902200"/>
          <p14:tracePt t="44902" x="3524250" y="4908550"/>
          <p14:tracePt t="44919" x="3543300" y="4908550"/>
          <p14:tracePt t="44968" x="3556000" y="4908550"/>
          <p14:tracePt t="44977" x="3562350" y="4914900"/>
          <p14:tracePt t="44984" x="3568700" y="4914900"/>
          <p14:tracePt t="44993" x="3594100" y="4921250"/>
          <p14:tracePt t="45003" x="3638550" y="4927600"/>
          <p14:tracePt t="45024" x="3683000" y="4933950"/>
          <p14:tracePt t="45040" x="3721100" y="4933950"/>
          <p14:tracePt t="45053" x="3746500" y="4933950"/>
          <p14:tracePt t="45070" x="3759200" y="4933950"/>
          <p14:tracePt t="45086" x="3765550" y="4933950"/>
          <p14:tracePt t="45103" x="3778250" y="4933950"/>
          <p14:tracePt t="45120" x="3810000" y="4933950"/>
          <p14:tracePt t="45137" x="3841750" y="4940300"/>
          <p14:tracePt t="45153" x="3968750" y="4953000"/>
          <p14:tracePt t="45170" x="4038600" y="4959350"/>
          <p14:tracePt t="45187" x="4095750" y="4972050"/>
          <p14:tracePt t="45204" x="4178300" y="4978400"/>
          <p14:tracePt t="45220" x="4235450" y="4991100"/>
          <p14:tracePt t="45237" x="4292600" y="5003800"/>
          <p14:tracePt t="45253" x="4362450" y="5010150"/>
          <p14:tracePt t="45270" x="4483100" y="5022850"/>
          <p14:tracePt t="45287" x="4724400" y="5022850"/>
          <p14:tracePt t="45305" x="4775200" y="5022850"/>
          <p14:tracePt t="45321" x="4813300" y="5016500"/>
          <p14:tracePt t="45337" x="4819650" y="5016500"/>
          <p14:tracePt t="45353" x="4876800" y="5016500"/>
          <p14:tracePt t="45371" x="4953000" y="5022850"/>
          <p14:tracePt t="45386" x="5010150" y="5029200"/>
          <p14:tracePt t="45403" x="5080000" y="5029200"/>
          <p14:tracePt t="45420" x="5124450" y="5029200"/>
          <p14:tracePt t="45437" x="5162550" y="5022850"/>
          <p14:tracePt t="45453" x="5238750" y="5022850"/>
          <p14:tracePt t="45470" x="5314950" y="5022850"/>
          <p14:tracePt t="45487" x="5461000" y="5016500"/>
          <p14:tracePt t="45505" x="5588000" y="5010150"/>
          <p14:tracePt t="45521" x="5708650" y="5010150"/>
          <p14:tracePt t="45537" x="5810250" y="5003800"/>
          <p14:tracePt t="45554" x="5969000" y="5003800"/>
          <p14:tracePt t="45571" x="6051550" y="5003800"/>
          <p14:tracePt t="45587" x="6089650" y="4997450"/>
          <p14:tracePt t="45604" x="6108700" y="4984750"/>
          <p14:tracePt t="45621" x="6121400" y="4972050"/>
          <p14:tracePt t="45637" x="6140450" y="4959350"/>
          <p14:tracePt t="45654" x="6153150" y="4946650"/>
          <p14:tracePt t="45671" x="6172200" y="4940300"/>
          <p14:tracePt t="45688" x="6184900" y="4940300"/>
          <p14:tracePt t="45776" x="6191250" y="4927600"/>
          <p14:tracePt t="45800" x="6197600" y="4921250"/>
          <p14:tracePt t="45808" x="6197600" y="4914900"/>
          <p14:tracePt t="45832" x="6197600" y="4908550"/>
          <p14:tracePt t="45840" x="6197600" y="4876800"/>
          <p14:tracePt t="45856" x="6197600" y="4851400"/>
          <p14:tracePt t="45871" x="6172200" y="4762500"/>
          <p14:tracePt t="45872" x="6127750" y="4635500"/>
          <p14:tracePt t="45889" x="6045200" y="4476750"/>
          <p14:tracePt t="45905" x="5911850" y="4292600"/>
          <p14:tracePt t="45921" x="5499100" y="3898900"/>
          <p14:tracePt t="45938" x="5340350" y="3790950"/>
          <p14:tracePt t="45956" x="4743450" y="3454400"/>
          <p14:tracePt t="45971" x="4546600" y="3333750"/>
          <p14:tracePt t="45988" x="4400550" y="3213100"/>
          <p14:tracePt t="46005" x="4267200" y="3117850"/>
          <p14:tracePt t="46022" x="4070350" y="3003550"/>
          <p14:tracePt t="46038" x="4006850" y="2952750"/>
          <p14:tracePt t="46055" x="3943350" y="2933700"/>
          <p14:tracePt t="46071" x="3810000" y="2863850"/>
          <p14:tracePt t="46089" x="3714750" y="2813050"/>
          <p14:tracePt t="46105" x="3594100" y="2755900"/>
          <p14:tracePt t="46121" x="3460750" y="2705100"/>
          <p14:tracePt t="46138" x="3403600" y="2686050"/>
          <p14:tracePt t="46156" x="3168650" y="2603500"/>
          <p14:tracePt t="46172" x="2946400" y="2495550"/>
          <p14:tracePt t="46189" x="2609850" y="2343150"/>
          <p14:tracePt t="46205" x="2463800" y="2286000"/>
          <p14:tracePt t="46222" x="2362200" y="2241550"/>
          <p14:tracePt t="46238" x="2349500" y="2235200"/>
          <p14:tracePt t="46312" x="2343150" y="2228850"/>
          <p14:tracePt t="46319" x="2336800" y="2228850"/>
          <p14:tracePt t="46552" x="2336800" y="2241550"/>
          <p14:tracePt t="46560" x="2343150" y="2247900"/>
          <p14:tracePt t="46572" x="2349500" y="2260600"/>
          <p14:tracePt t="46575" x="2362200" y="2273300"/>
          <p14:tracePt t="46589" x="2387600" y="2298700"/>
          <p14:tracePt t="46606" x="2406650" y="2311400"/>
          <p14:tracePt t="46640" x="2413000" y="2317750"/>
          <p14:tracePt t="46640" x="2419350" y="2324100"/>
          <p14:tracePt t="46656" x="2432050" y="2324100"/>
          <p14:tracePt t="46696" x="2438400" y="2330450"/>
          <p14:tracePt t="46713" x="2444750" y="2336800"/>
          <p14:tracePt t="46721" x="2463800" y="2336800"/>
          <p14:tracePt t="46731" x="2501900" y="2355850"/>
          <p14:tracePt t="46744" x="2546350" y="2368550"/>
          <p14:tracePt t="46759" x="2851150" y="2425700"/>
          <p14:tracePt t="46772" x="3048000" y="2438400"/>
          <p14:tracePt t="46790" x="3263900" y="2451100"/>
          <p14:tracePt t="46806" x="3759200" y="2476500"/>
          <p14:tracePt t="46823" x="4241800" y="2508250"/>
          <p14:tracePt t="46840" x="4445000" y="2514600"/>
          <p14:tracePt t="46856" x="4533900" y="2514600"/>
          <p14:tracePt t="46873" x="4616450" y="2514600"/>
          <p14:tracePt t="46890" x="4692650" y="2514600"/>
          <p14:tracePt t="46906" x="4743450" y="2520950"/>
          <p14:tracePt t="46924" x="4800600" y="2527300"/>
          <p14:tracePt t="46940" x="4876800" y="2527300"/>
          <p14:tracePt t="46956" x="4959350" y="2527300"/>
          <p14:tracePt t="46973" x="5149850" y="2540000"/>
          <p14:tracePt t="46990" x="5295900" y="2559050"/>
          <p14:tracePt t="47006" x="5416550" y="2565400"/>
          <p14:tracePt t="47023" x="5461000" y="2565400"/>
          <p14:tracePt t="47201" x="5467350" y="2565400"/>
          <p14:tracePt t="47209" x="5480050" y="2559050"/>
          <p14:tracePt t="47215" x="5486400" y="2552700"/>
          <p14:tracePt t="47224" x="5499100" y="2546350"/>
          <p14:tracePt t="47241" x="5511800" y="2540000"/>
          <p14:tracePt t="47258" x="5524500" y="2540000"/>
          <p14:tracePt t="47275" x="5537200" y="2527300"/>
          <p14:tracePt t="47291" x="5543550" y="2508250"/>
          <p14:tracePt t="47309" x="5543550" y="2495550"/>
          <p14:tracePt t="47324" x="5549900" y="2438400"/>
          <p14:tracePt t="47342" x="5549900" y="2425700"/>
          <p14:tracePt t="47358" x="5549900" y="2381250"/>
          <p14:tracePt t="47375" x="5549900" y="2374900"/>
          <p14:tracePt t="47392" x="5486400" y="2317750"/>
          <p14:tracePt t="47410" x="5448300" y="2286000"/>
          <p14:tracePt t="47424" x="5283200" y="2184400"/>
          <p14:tracePt t="47441" x="5137150" y="2139950"/>
          <p14:tracePt t="47458" x="5041900" y="2120900"/>
          <p14:tracePt t="47475" x="4972050" y="2108200"/>
          <p14:tracePt t="47492" x="4921250" y="2089150"/>
          <p14:tracePt t="47508" x="4883150" y="2082800"/>
          <p14:tracePt t="47525" x="4864100" y="2082800"/>
          <p14:tracePt t="47541" x="4819650" y="2095500"/>
          <p14:tracePt t="47558" x="4762500" y="2127250"/>
          <p14:tracePt t="47575" x="4699000" y="2178050"/>
          <p14:tracePt t="47592" x="4591050" y="2355850"/>
          <p14:tracePt t="47609" x="4572000" y="2457450"/>
          <p14:tracePt t="47625" x="4572000" y="2559050"/>
          <p14:tracePt t="47642" x="4591050" y="2616200"/>
          <p14:tracePt t="47659" x="4622800" y="2654300"/>
          <p14:tracePt t="47676" x="4660900" y="2679700"/>
          <p14:tracePt t="47692" x="4781550" y="2743200"/>
          <p14:tracePt t="47708" x="4864100" y="2781300"/>
          <p14:tracePt t="47726" x="4965700" y="2794000"/>
          <p14:tracePt t="47742" x="5162550" y="2794000"/>
          <p14:tracePt t="47759" x="5314950" y="2787650"/>
          <p14:tracePt t="47775" x="5461000" y="2768600"/>
          <p14:tracePt t="47792" x="5695950" y="2641600"/>
          <p14:tracePt t="47809" x="5721350" y="2571750"/>
          <p14:tracePt t="47825" x="5734050" y="2520950"/>
          <p14:tracePt t="47842" x="5734050" y="2476500"/>
          <p14:tracePt t="47859" x="5734050" y="2381250"/>
          <p14:tracePt t="47876" x="5721350" y="2324100"/>
          <p14:tracePt t="47892" x="5689600" y="2235200"/>
          <p14:tracePt t="47910" x="5664200" y="2190750"/>
          <p14:tracePt t="47926" x="5651500" y="2165350"/>
          <p14:tracePt t="47942" x="5626100" y="2127250"/>
          <p14:tracePt t="47959" x="5588000" y="2095500"/>
          <p14:tracePt t="47975" x="5486400" y="2044700"/>
          <p14:tracePt t="47993" x="5346700" y="2000250"/>
          <p14:tracePt t="48009" x="5149850" y="1962150"/>
          <p14:tracePt t="48026" x="4921250" y="1936750"/>
          <p14:tracePt t="48043" x="4692650" y="1930400"/>
          <p14:tracePt t="48060" x="4610100" y="1943100"/>
          <p14:tracePt t="48077" x="4572000" y="1974850"/>
          <p14:tracePt t="48093" x="4533900" y="2038350"/>
          <p14:tracePt t="48109" x="4508500" y="2146300"/>
          <p14:tracePt t="48126" x="4495800" y="2266950"/>
          <p14:tracePt t="48143" x="4483100" y="2546350"/>
          <p14:tracePt t="48159" x="4489450" y="2635250"/>
          <p14:tracePt t="48176" x="4540250" y="2774950"/>
          <p14:tracePt t="48194" x="4578350" y="2832100"/>
          <p14:tracePt t="48210" x="4591050" y="2838450"/>
          <p14:tracePt t="48226" x="4603750" y="2844800"/>
          <p14:tracePt t="48243" x="4654550" y="2844800"/>
          <p14:tracePt t="48260" x="4730750" y="2844800"/>
          <p14:tracePt t="48276" x="4895850" y="2863850"/>
          <p14:tracePt t="48293" x="5156200" y="2882900"/>
          <p14:tracePt t="48310" x="5435600" y="2901950"/>
          <p14:tracePt t="48326" x="5613400" y="2882900"/>
          <p14:tracePt t="48343" x="5746750" y="2825750"/>
          <p14:tracePt t="48359" x="5765800" y="2794000"/>
          <p14:tracePt t="48376" x="5791200" y="2736850"/>
          <p14:tracePt t="48392" x="5797550" y="2698750"/>
          <p14:tracePt t="48409" x="5822950" y="2565400"/>
          <p14:tracePt t="48426" x="5822950" y="2476500"/>
          <p14:tracePt t="48443" x="5822950" y="2432050"/>
          <p14:tracePt t="48460" x="5822950" y="2387600"/>
          <p14:tracePt t="48478" x="5816600" y="2330450"/>
          <p14:tracePt t="48493" x="5791200" y="2279650"/>
          <p14:tracePt t="48509" x="5778500" y="2254250"/>
          <p14:tracePt t="48527" x="5746750" y="2222500"/>
          <p14:tracePt t="48543" x="5638800" y="2133600"/>
          <p14:tracePt t="48560" x="5429250" y="2019300"/>
          <p14:tracePt t="48579" x="5295900" y="1981200"/>
          <p14:tracePt t="48594" x="4972050" y="1892300"/>
          <p14:tracePt t="48610" x="4838700" y="1860550"/>
          <p14:tracePt t="48627" x="4762500" y="1854200"/>
          <p14:tracePt t="48643" x="4749800" y="1854200"/>
          <p14:tracePt t="48660" x="4730750" y="1873250"/>
          <p14:tracePt t="48677" x="4711700" y="1930400"/>
          <p14:tracePt t="48693" x="4660900" y="2114550"/>
          <p14:tracePt t="48710" x="4622800" y="2279650"/>
          <p14:tracePt t="48727" x="4603750" y="2419350"/>
          <p14:tracePt t="48743" x="4603750" y="2584450"/>
          <p14:tracePt t="48760" x="4616450" y="2711450"/>
          <p14:tracePt t="48777" x="4629150" y="2743200"/>
          <p14:tracePt t="48793" x="4648200" y="2762250"/>
          <p14:tracePt t="48810" x="4654550" y="2774950"/>
          <p14:tracePt t="48827" x="4673600" y="2794000"/>
          <p14:tracePt t="48843" x="4749800" y="2838450"/>
          <p14:tracePt t="48861" x="4908550" y="2901950"/>
          <p14:tracePt t="48877" x="5092700" y="2927350"/>
          <p14:tracePt t="48893" x="5245100" y="2933700"/>
          <p14:tracePt t="48910" x="5372100" y="2946400"/>
          <p14:tracePt t="48928" x="5410200" y="2946400"/>
          <p14:tracePt t="48944" x="5486400" y="2908300"/>
          <p14:tracePt t="48961" x="5537200" y="2870200"/>
          <p14:tracePt t="48977" x="5670550" y="2698750"/>
          <p14:tracePt t="48994" x="5727700" y="2622550"/>
          <p14:tracePt t="49011" x="5753100" y="2559050"/>
          <p14:tracePt t="49027" x="5759450" y="2514600"/>
          <p14:tracePt t="49045" x="5759450" y="2463800"/>
          <p14:tracePt t="49061" x="5753100" y="2419350"/>
          <p14:tracePt t="49077" x="5753100" y="2413000"/>
          <p14:tracePt t="49095" x="5746750" y="2393950"/>
          <p14:tracePt t="49110" x="5740400" y="2393950"/>
          <p14:tracePt t="49128" x="5721350" y="2368550"/>
          <p14:tracePt t="49144" x="5638800" y="2305050"/>
          <p14:tracePt t="49161" x="5454650" y="2203450"/>
          <p14:tracePt t="49178" x="5257800" y="2127250"/>
          <p14:tracePt t="49194" x="5060950" y="2076450"/>
          <p14:tracePt t="49212" x="4876800" y="2032000"/>
          <p14:tracePt t="49227" x="4718050" y="2012950"/>
          <p14:tracePt t="49245" x="4622800" y="2012950"/>
          <p14:tracePt t="49261" x="4597400" y="2019300"/>
          <p14:tracePt t="49278" x="4578350" y="2038350"/>
          <p14:tracePt t="49294" x="4546600" y="2082800"/>
          <p14:tracePt t="49311" x="4527550" y="2133600"/>
          <p14:tracePt t="49327" x="4489450" y="2222500"/>
          <p14:tracePt t="49344" x="4457700" y="2381250"/>
          <p14:tracePt t="49362" x="4451350" y="2432050"/>
          <p14:tracePt t="49378" x="4451350" y="2470150"/>
          <p14:tracePt t="49396" x="4457700" y="2508250"/>
          <p14:tracePt t="49412" x="4476750" y="2546350"/>
          <p14:tracePt t="49428" x="4476750" y="2552700"/>
          <p14:tracePt t="49465" x="4489450" y="2552700"/>
          <p14:tracePt t="49468" x="4502150" y="2559050"/>
          <p14:tracePt t="49478" x="4578350" y="2590800"/>
          <p14:tracePt t="49494" x="4724400" y="2635250"/>
          <p14:tracePt t="49511" x="4914900" y="2660650"/>
          <p14:tracePt t="49528" x="5207000" y="2698750"/>
          <p14:tracePt t="49545" x="5289550" y="2717800"/>
          <p14:tracePt t="49561" x="5346700" y="2717800"/>
          <p14:tracePt t="49577" x="5384800" y="2717800"/>
          <p14:tracePt t="49594" x="5416550" y="2692400"/>
          <p14:tracePt t="49611" x="5499100" y="2635250"/>
          <p14:tracePt t="49628" x="5537200" y="2597150"/>
          <p14:tracePt t="49644" x="5568950" y="2565400"/>
          <p14:tracePt t="49661" x="5600700" y="2514600"/>
          <p14:tracePt t="49678" x="5613400" y="2451100"/>
          <p14:tracePt t="49695" x="5619750" y="2432050"/>
          <p14:tracePt t="49712" x="5619750" y="2419350"/>
          <p14:tracePt t="49729" x="5619750" y="2413000"/>
          <p14:tracePt t="49745" x="5619750" y="2387600"/>
          <p14:tracePt t="49762" x="5607050" y="2349500"/>
          <p14:tracePt t="49778" x="5588000" y="2305050"/>
          <p14:tracePt t="49795" x="5562600" y="2260600"/>
          <p14:tracePt t="49812" x="5543550" y="2222500"/>
          <p14:tracePt t="49828" x="5524500" y="2197100"/>
          <p14:tracePt t="49873" x="5524500" y="2184400"/>
          <p14:tracePt t="49880" x="5518150" y="2184400"/>
          <p14:tracePt t="49890" x="5505450" y="2178050"/>
          <p14:tracePt t="49896" x="5467350" y="2152650"/>
          <p14:tracePt t="49912" x="5422900" y="2120900"/>
          <p14:tracePt t="49929" x="5378450" y="2108200"/>
          <p14:tracePt t="49945" x="5340350" y="2108200"/>
          <p14:tracePt t="49962" x="5295900" y="2108200"/>
          <p14:tracePt t="49979" x="5232400" y="2127250"/>
          <p14:tracePt t="49995" x="5124450" y="2178050"/>
          <p14:tracePt t="50012" x="5022850" y="2216150"/>
          <p14:tracePt t="50029" x="4921250" y="2222500"/>
          <p14:tracePt t="50045" x="4870450" y="2222500"/>
          <p14:tracePt t="50112" x="4864100" y="2228850"/>
          <p14:tracePt t="50120" x="4864100" y="2235200"/>
          <p14:tracePt t="50128" x="4857750" y="2247900"/>
          <p14:tracePt t="50144" x="4851400" y="2311400"/>
          <p14:tracePt t="50160" x="4845050" y="2336800"/>
          <p14:tracePt t="50168" x="4845050" y="2393950"/>
          <p14:tracePt t="50184" x="4870450" y="2470150"/>
          <p14:tracePt t="50196" x="4908550" y="2514600"/>
          <p14:tracePt t="50214" x="4940300" y="2546350"/>
          <p14:tracePt t="50229" x="4965700" y="2565400"/>
          <p14:tracePt t="50246" x="5029200" y="2584450"/>
          <p14:tracePt t="50263" x="5111750" y="2603500"/>
          <p14:tracePt t="50279" x="5276850" y="2616200"/>
          <p14:tracePt t="50296" x="5492750" y="2616200"/>
          <p14:tracePt t="50312" x="5657850" y="2597150"/>
          <p14:tracePt t="50329" x="5848350" y="2540000"/>
          <p14:tracePt t="50346" x="5969000" y="2489200"/>
          <p14:tracePt t="50362" x="6057900" y="2432050"/>
          <p14:tracePt t="50379" x="6064250" y="2400300"/>
          <p14:tracePt t="50396" x="6076950" y="2368550"/>
          <p14:tracePt t="50412" x="6076950" y="2349500"/>
          <p14:tracePt t="50429" x="6076950" y="2330450"/>
          <p14:tracePt t="50446" x="6064250" y="2266950"/>
          <p14:tracePt t="50463" x="6051550" y="2247900"/>
          <p14:tracePt t="50480" x="6032500" y="2203450"/>
          <p14:tracePt t="50498" x="6013450" y="2190750"/>
          <p14:tracePt t="50514" x="5937250" y="2139950"/>
          <p14:tracePt t="50530" x="5803900" y="2076450"/>
          <p14:tracePt t="50547" x="5657850" y="2032000"/>
          <p14:tracePt t="50563" x="5492750" y="2006600"/>
          <p14:tracePt t="50580" x="5257800" y="1943100"/>
          <p14:tracePt t="50596" x="5003800" y="1892300"/>
          <p14:tracePt t="50614" x="4641850" y="1835150"/>
          <p14:tracePt t="50630" x="4572000" y="1828800"/>
          <p14:tracePt t="50647" x="4552950" y="1828800"/>
          <p14:tracePt t="50664" x="4521200" y="1866900"/>
          <p14:tracePt t="50681" x="4483100" y="1917700"/>
          <p14:tracePt t="50697" x="4425950" y="2019300"/>
          <p14:tracePt t="50714" x="4368800" y="2120900"/>
          <p14:tracePt t="50730" x="4318000" y="2266950"/>
          <p14:tracePt t="50747" x="4305300" y="2368550"/>
          <p14:tracePt t="50764" x="4292600" y="2495550"/>
          <p14:tracePt t="50780" x="4292600" y="2571750"/>
          <p14:tracePt t="50797" x="4298950" y="2616200"/>
          <p14:tracePt t="50814" x="4311650" y="2667000"/>
          <p14:tracePt t="50830" x="4330700" y="2717800"/>
          <p14:tracePt t="50847" x="4368800" y="2787650"/>
          <p14:tracePt t="50864" x="4489450" y="2889250"/>
          <p14:tracePt t="50880" x="4737100" y="3022600"/>
          <p14:tracePt t="50897" x="4902200" y="3073400"/>
          <p14:tracePt t="50914" x="5080000" y="3098800"/>
          <p14:tracePt t="50931" x="5226050" y="3098800"/>
          <p14:tracePt t="50947" x="5353050" y="3086100"/>
          <p14:tracePt t="50964" x="5543550" y="3048000"/>
          <p14:tracePt t="50981" x="5670550" y="3016250"/>
          <p14:tracePt t="50997" x="5772150" y="2990850"/>
          <p14:tracePt t="51014" x="5899150" y="2927350"/>
          <p14:tracePt t="51031" x="5994400" y="2844800"/>
          <p14:tracePt t="51047" x="6045200" y="2755900"/>
          <p14:tracePt t="51064" x="6064250" y="2673350"/>
          <p14:tracePt t="51081" x="6070600" y="2622550"/>
          <p14:tracePt t="51097" x="6070600" y="2584450"/>
          <p14:tracePt t="51114" x="6070600" y="2552700"/>
          <p14:tracePt t="51131" x="6070600" y="2495550"/>
          <p14:tracePt t="51147" x="6064250" y="2470150"/>
          <p14:tracePt t="51164" x="6051550" y="2457450"/>
          <p14:tracePt t="51181" x="6038850" y="2438400"/>
          <p14:tracePt t="51197" x="6013450" y="2419350"/>
          <p14:tracePt t="51214" x="5975350" y="2374900"/>
          <p14:tracePt t="51230" x="5918200" y="2343150"/>
          <p14:tracePt t="51248" x="5791200" y="2292350"/>
          <p14:tracePt t="51264" x="5657850" y="2279650"/>
          <p14:tracePt t="51281" x="5549900" y="2279650"/>
          <p14:tracePt t="51297" x="5448300" y="2279650"/>
          <p14:tracePt t="51314" x="5397500" y="2286000"/>
          <p14:tracePt t="51331" x="5384800" y="2298700"/>
          <p14:tracePt t="51348" x="5378450" y="2305050"/>
          <p14:tracePt t="51384" x="5372100" y="2305050"/>
          <p14:tracePt t="51398" x="5365750" y="2305050"/>
          <p14:tracePt t="51472" x="5365750" y="2311400"/>
          <p14:tracePt t="51512" x="5365750" y="2324100"/>
          <p14:tracePt t="51520" x="5365750" y="2330450"/>
          <p14:tracePt t="51520" x="0" y="0"/>
        </p14:tracePtLst>
      </p14:laserTrace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  <a:noFill/>
        </p:spPr>
        <p:txBody>
          <a:bodyPr/>
          <a:lstStyle/>
          <a:p>
            <a:r>
              <a:rPr lang="en-US" dirty="0" smtClean="0"/>
              <a:t>Buffer Solutions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791200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Buffers can be made over a large pH range</a:t>
            </a:r>
          </a:p>
          <a:p>
            <a:r>
              <a:rPr lang="en-US" sz="3600" dirty="0" smtClean="0"/>
              <a:t>Can be useful in controlling reactions and separations</a:t>
            </a:r>
          </a:p>
          <a:p>
            <a:pPr marL="742950" lvl="1" indent="-285750"/>
            <a:r>
              <a:rPr lang="en-US" sz="3600" dirty="0" smtClean="0"/>
              <a:t>Buffer range</a:t>
            </a:r>
          </a:p>
          <a:p>
            <a:pPr marL="1143000" lvl="2" indent="-228600"/>
            <a:r>
              <a:rPr lang="en-US" sz="3600" dirty="0" smtClean="0"/>
              <a:t>Effective range of buffer</a:t>
            </a:r>
          </a:p>
          <a:p>
            <a:pPr marL="1143000" lvl="2" indent="-228600"/>
            <a:r>
              <a:rPr lang="en-US" sz="3600" dirty="0" smtClean="0"/>
              <a:t>Determined by pK</a:t>
            </a:r>
            <a:r>
              <a:rPr lang="en-US" sz="3600" baseline="-25000" dirty="0" smtClean="0"/>
              <a:t>a</a:t>
            </a:r>
            <a:r>
              <a:rPr lang="en-US" sz="3600" dirty="0" smtClean="0"/>
              <a:t> of acid or pK</a:t>
            </a:r>
            <a:r>
              <a:rPr lang="en-US" sz="3600" baseline="-25000" dirty="0" smtClean="0"/>
              <a:t>b</a:t>
            </a:r>
            <a:r>
              <a:rPr lang="en-US" sz="3600" dirty="0" smtClean="0"/>
              <a:t> of base</a:t>
            </a:r>
          </a:p>
          <a:p>
            <a:pPr>
              <a:buFontTx/>
              <a:buNone/>
            </a:pPr>
            <a:r>
              <a:rPr lang="en-US" sz="3600" dirty="0" smtClean="0"/>
              <a:t>HA +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 &lt;--&gt; A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 + H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O</a:t>
            </a:r>
            <a:r>
              <a:rPr lang="en-US" sz="3600" baseline="30000" dirty="0" smtClean="0"/>
              <a:t>-</a:t>
            </a:r>
          </a:p>
          <a:p>
            <a:pPr>
              <a:buFontTx/>
              <a:buNone/>
            </a:pPr>
            <a:endParaRPr lang="en-US" sz="3600" baseline="30000" dirty="0" smtClean="0"/>
          </a:p>
          <a:p>
            <a:pPr>
              <a:buFontTx/>
              <a:buNone/>
            </a:pPr>
            <a:endParaRPr lang="en-US" sz="3600" baseline="30000" dirty="0" smtClean="0"/>
          </a:p>
          <a:p>
            <a:pPr>
              <a:buFontTx/>
              <a:buNone/>
            </a:pPr>
            <a:endParaRPr lang="en-US" sz="3600" baseline="30000" dirty="0" smtClean="0"/>
          </a:p>
          <a:p>
            <a:pPr>
              <a:buFontTx/>
              <a:buNone/>
            </a:pPr>
            <a:r>
              <a:rPr lang="en-US" sz="3600" dirty="0" smtClean="0"/>
              <a:t>Write as pH</a:t>
            </a:r>
          </a:p>
          <a:p>
            <a:pPr>
              <a:buFontTx/>
              <a:buNone/>
            </a:pPr>
            <a:endParaRPr lang="en-US" sz="3600" dirty="0" smtClean="0"/>
          </a:p>
          <a:p>
            <a:r>
              <a:rPr lang="en-US" sz="3600" dirty="0"/>
              <a:t>The best buffer is when [HA]=[A</a:t>
            </a:r>
            <a:r>
              <a:rPr lang="en-US" sz="3600" baseline="30000" dirty="0"/>
              <a:t>-</a:t>
            </a:r>
            <a:r>
              <a:rPr lang="en-US" sz="3600" dirty="0"/>
              <a:t>]</a:t>
            </a:r>
          </a:p>
          <a:p>
            <a:pPr marL="742950" lvl="1" indent="-285750"/>
            <a:r>
              <a:rPr lang="en-US" sz="3600" dirty="0"/>
              <a:t>largest buffer range for the conditions</a:t>
            </a:r>
          </a:p>
          <a:p>
            <a:pPr marL="742950" lvl="1" indent="-285750"/>
            <a:r>
              <a:rPr lang="en-US" sz="3600" dirty="0"/>
              <a:t>pH = </a:t>
            </a:r>
            <a:r>
              <a:rPr lang="en-US" sz="3600" dirty="0" err="1"/>
              <a:t>pK</a:t>
            </a:r>
            <a:r>
              <a:rPr lang="en-US" sz="3600" baseline="-25000" dirty="0" err="1"/>
              <a:t>a</a:t>
            </a:r>
            <a:r>
              <a:rPr lang="en-US" sz="3600" baseline="-25000" dirty="0"/>
              <a:t> </a:t>
            </a:r>
            <a:r>
              <a:rPr lang="en-US" sz="3600" dirty="0"/>
              <a:t>- log1</a:t>
            </a:r>
          </a:p>
          <a:p>
            <a:r>
              <a:rPr lang="en-US" sz="3600" dirty="0"/>
              <a:t>For a buffer the range is determined by [HA]/[A</a:t>
            </a:r>
            <a:r>
              <a:rPr lang="en-US" sz="3600" baseline="30000" dirty="0"/>
              <a:t>-</a:t>
            </a:r>
            <a:r>
              <a:rPr lang="en-US" sz="3600" dirty="0"/>
              <a:t>]</a:t>
            </a:r>
          </a:p>
          <a:p>
            <a:pPr marL="742950" lvl="1" indent="-285750"/>
            <a:r>
              <a:rPr lang="en-US" sz="3600" dirty="0"/>
              <a:t>[HA]/[A</a:t>
            </a:r>
            <a:r>
              <a:rPr lang="en-US" sz="3600" baseline="30000" dirty="0"/>
              <a:t>-</a:t>
            </a:r>
            <a:r>
              <a:rPr lang="en-US" sz="3600" dirty="0"/>
              <a:t>] from 0.1 to 10</a:t>
            </a:r>
          </a:p>
          <a:p>
            <a:pPr marL="742950" lvl="1" indent="-285750"/>
            <a:r>
              <a:rPr lang="en-US" sz="3600" dirty="0"/>
              <a:t>Buffer pH range = </a:t>
            </a:r>
            <a:r>
              <a:rPr lang="en-US" sz="3600" dirty="0" err="1"/>
              <a:t>pK</a:t>
            </a:r>
            <a:r>
              <a:rPr lang="en-US" sz="3600" baseline="-25000" dirty="0" err="1"/>
              <a:t>a</a:t>
            </a:r>
            <a:r>
              <a:rPr lang="en-US" sz="3600" dirty="0"/>
              <a:t> ± 1</a:t>
            </a:r>
          </a:p>
          <a:p>
            <a:pPr marL="742950" lvl="1" indent="-285750"/>
            <a:r>
              <a:rPr lang="en-US" sz="3600" dirty="0"/>
              <a:t>Higher buffer concentration increase </a:t>
            </a:r>
            <a:r>
              <a:rPr lang="en-US" sz="3600" dirty="0" smtClean="0"/>
              <a:t>durability</a:t>
            </a:r>
            <a:endParaRPr lang="en-US" sz="3600" dirty="0"/>
          </a:p>
        </p:txBody>
      </p:sp>
      <p:graphicFrame>
        <p:nvGraphicFramePr>
          <p:cNvPr id="1126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828690"/>
              </p:ext>
            </p:extLst>
          </p:nvPr>
        </p:nvGraphicFramePr>
        <p:xfrm>
          <a:off x="1066800" y="2590800"/>
          <a:ext cx="1447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4" name="Equation" r:id="rId6" imgW="2298700" imgH="812800" progId="Equation.2">
                  <p:embed/>
                </p:oleObj>
              </mc:Choice>
              <mc:Fallback>
                <p:oleObj name="Equation" r:id="rId6" imgW="2298700" imgH="812800" progId="Equation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1447800" cy="533400"/>
                      </a:xfrm>
                      <a:prstGeom prst="rect">
                        <a:avLst/>
                      </a:prstGeom>
                      <a:solidFill>
                        <a:srgbClr val="E5FBA7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111556"/>
              </p:ext>
            </p:extLst>
          </p:nvPr>
        </p:nvGraphicFramePr>
        <p:xfrm>
          <a:off x="3124200" y="2590800"/>
          <a:ext cx="2374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5" name="Equation" r:id="rId8" imgW="2311400" imgH="749300" progId="Equation.2">
                  <p:embed/>
                </p:oleObj>
              </mc:Choice>
              <mc:Fallback>
                <p:oleObj name="Equation" r:id="rId8" imgW="2311400" imgH="749300" progId="Equation.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90800"/>
                        <a:ext cx="2374900" cy="584200"/>
                      </a:xfrm>
                      <a:prstGeom prst="rect">
                        <a:avLst/>
                      </a:prstGeom>
                      <a:solidFill>
                        <a:srgbClr val="E5FBA7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123859"/>
              </p:ext>
            </p:extLst>
          </p:nvPr>
        </p:nvGraphicFramePr>
        <p:xfrm>
          <a:off x="5562600" y="3124200"/>
          <a:ext cx="2603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Equation" r:id="rId10" imgW="2616200" imgH="749300" progId="Equation.2">
                  <p:embed/>
                </p:oleObj>
              </mc:Choice>
              <mc:Fallback>
                <p:oleObj name="Equation" r:id="rId10" imgW="2616200" imgH="749300" progId="Equation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124200"/>
                        <a:ext cx="2603500" cy="736600"/>
                      </a:xfrm>
                      <a:prstGeom prst="rect">
                        <a:avLst/>
                      </a:prstGeom>
                      <a:solidFill>
                        <a:srgbClr val="E5FBA7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105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2519" x="4470400" y="2571750"/>
          <p14:tracePt t="12725" x="4470400" y="2578100"/>
          <p14:tracePt t="12733" x="4533900" y="2635250"/>
          <p14:tracePt t="12749" x="4578350" y="2667000"/>
          <p14:tracePt t="12767" x="4641850" y="2692400"/>
          <p14:tracePt t="12768" x="4686300" y="2717800"/>
          <p14:tracePt t="12784" x="4730750" y="2743200"/>
          <p14:tracePt t="12802" x="4806950" y="2806700"/>
          <p14:tracePt t="12819" x="4902200" y="2870200"/>
          <p14:tracePt t="12836" x="4991100" y="2940050"/>
          <p14:tracePt t="12851" x="5080000" y="3009900"/>
          <p14:tracePt t="12868" x="5105400" y="3022600"/>
          <p14:tracePt t="12885" x="5264150" y="3092450"/>
          <p14:tracePt t="12902" x="5302250" y="3105150"/>
          <p14:tracePt t="12918" x="5334000" y="3117850"/>
          <p14:tracePt t="12935" x="5372100" y="3143250"/>
          <p14:tracePt t="12951" x="5410200" y="3162300"/>
          <p14:tracePt t="12968" x="5486400" y="3206750"/>
          <p14:tracePt t="12984" x="5619750" y="3270250"/>
          <p14:tracePt t="13001" x="5689600" y="3308350"/>
          <p14:tracePt t="13018" x="5746750" y="3340100"/>
          <p14:tracePt t="13036" x="5905500" y="3448050"/>
          <p14:tracePt t="13052" x="6013450" y="3549650"/>
          <p14:tracePt t="13069" x="6203950" y="3663950"/>
          <p14:tracePt t="13085" x="6229350" y="3670300"/>
          <p14:tracePt t="13149" x="6235700" y="3676650"/>
          <p14:tracePt t="13157" x="6248400" y="3683000"/>
          <p14:tracePt t="13165" x="6267450" y="3689350"/>
          <p14:tracePt t="13185" x="6273800" y="3689350"/>
          <p14:tracePt t="13189" x="6280150" y="3695700"/>
          <p14:tracePt t="13445" x="6286500" y="3695700"/>
          <p14:tracePt t="13453" x="6299200" y="3695700"/>
          <p14:tracePt t="13469" x="6311900" y="3695700"/>
          <p14:tracePt t="13469" x="6318250" y="3695700"/>
          <p14:tracePt t="13485" x="6330950" y="3695700"/>
          <p14:tracePt t="13487" x="6356350" y="3689350"/>
          <p14:tracePt t="13503" x="6362700" y="3683000"/>
          <p14:tracePt t="13519" x="6369050" y="3683000"/>
          <p14:tracePt t="14381" x="6362700" y="3683000"/>
          <p14:tracePt t="14405" x="6343650" y="3683000"/>
          <p14:tracePt t="14421" x="6318250" y="3683000"/>
          <p14:tracePt t="14429" x="6311900" y="3683000"/>
          <p14:tracePt t="14437" x="6280150" y="3683000"/>
          <p14:tracePt t="14453" x="6273800" y="3683000"/>
          <p14:tracePt t="14478" x="6261100" y="3683000"/>
          <p14:tracePt t="14485" x="6254750" y="3683000"/>
          <p14:tracePt t="14504" x="6248400" y="3676650"/>
          <p14:tracePt t="14509" x="6203950" y="3657600"/>
          <p14:tracePt t="14525" x="6108700" y="3606800"/>
          <p14:tracePt t="14541" x="6038850" y="3562350"/>
          <p14:tracePt t="14554" x="6000750" y="3536950"/>
          <p14:tracePt t="14571" x="5956300" y="3505200"/>
          <p14:tracePt t="14588" x="5873750" y="3441700"/>
          <p14:tracePt t="14605" x="5753100" y="3378200"/>
          <p14:tracePt t="14621" x="5384800" y="3200400"/>
          <p14:tracePt t="14638" x="5270500" y="3168650"/>
          <p14:tracePt t="14655" x="5162550" y="3136900"/>
          <p14:tracePt t="14671" x="5092700" y="3124200"/>
          <p14:tracePt t="14689" x="5022850" y="3086100"/>
          <p14:tracePt t="14704" x="4984750" y="3067050"/>
          <p14:tracePt t="14721" x="4965700" y="3060700"/>
          <p14:tracePt t="14740" x="4927600" y="3048000"/>
          <p14:tracePt t="14754" x="4864100" y="3016250"/>
          <p14:tracePt t="14771" x="4743450" y="2971800"/>
          <p14:tracePt t="14788" x="4629150" y="2940050"/>
          <p14:tracePt t="14805" x="4425950" y="2914650"/>
          <p14:tracePt t="14821" x="4305300" y="2901950"/>
          <p14:tracePt t="14838" x="4254500" y="2895600"/>
          <p14:tracePt t="14854" x="4216400" y="2889250"/>
          <p14:tracePt t="14872" x="4133850" y="2889250"/>
          <p14:tracePt t="14889" x="4019550" y="2870200"/>
          <p14:tracePt t="14905" x="3943350" y="2870200"/>
          <p14:tracePt t="14922" x="3810000" y="2857500"/>
          <p14:tracePt t="14938" x="3536950" y="2844800"/>
          <p14:tracePt t="14954" x="3365500" y="2838450"/>
          <p14:tracePt t="14971" x="3213100" y="2838450"/>
          <p14:tracePt t="14989" x="3092450" y="2838450"/>
          <p14:tracePt t="14989" x="3028950" y="2838450"/>
          <p14:tracePt t="15005" x="2889250" y="2838450"/>
          <p14:tracePt t="15021" x="2743200" y="2857500"/>
          <p14:tracePt t="15038" x="2724150" y="2857500"/>
          <p14:tracePt t="15055" x="2717800" y="2857500"/>
          <p14:tracePt t="15072" x="2711450" y="2863850"/>
          <p14:tracePt t="15117" x="2705100" y="2863850"/>
          <p14:tracePt t="15125" x="2698750" y="2863850"/>
          <p14:tracePt t="15133" x="2686050" y="2863850"/>
          <p14:tracePt t="15141" x="2667000" y="2870200"/>
          <p14:tracePt t="15155" x="2641600" y="2876550"/>
          <p14:tracePt t="15171" x="2603500" y="2882900"/>
          <p14:tracePt t="15189" x="2514600" y="2882900"/>
          <p14:tracePt t="15206" x="2444750" y="2889250"/>
          <p14:tracePt t="15222" x="2406650" y="2889250"/>
          <p14:tracePt t="15238" x="2393950" y="2895600"/>
          <p14:tracePt t="15341" x="2419350" y="2895600"/>
          <p14:tracePt t="15349" x="2457450" y="2882900"/>
          <p14:tracePt t="15355" x="2501900" y="2876550"/>
          <p14:tracePt t="15372" x="2565400" y="2876550"/>
          <p14:tracePt t="15372" x="2717800" y="2876550"/>
          <p14:tracePt t="15389" x="2997200" y="2914650"/>
          <p14:tracePt t="15406" x="3175000" y="2927350"/>
          <p14:tracePt t="15424" x="3282950" y="2940050"/>
          <p14:tracePt t="15439" x="3333750" y="2946400"/>
          <p14:tracePt t="15455" x="3371850" y="2946400"/>
          <p14:tracePt t="15473" x="3403600" y="2946400"/>
          <p14:tracePt t="15489" x="3454400" y="2959100"/>
          <p14:tracePt t="15507" x="3505200" y="2965450"/>
          <p14:tracePt t="15523" x="3562350" y="2971800"/>
          <p14:tracePt t="15539" x="3644900" y="2978150"/>
          <p14:tracePt t="15556" x="3689350" y="2984500"/>
          <p14:tracePt t="15572" x="3733800" y="2990850"/>
          <p14:tracePt t="15589" x="3765550" y="2990850"/>
          <p14:tracePt t="15606" x="3771900" y="2990850"/>
          <p14:tracePt t="15625" x="3778250" y="2990850"/>
          <p14:tracePt t="15639" x="3790950" y="2990850"/>
          <p14:tracePt t="15657" x="3803650" y="2997200"/>
          <p14:tracePt t="15673" x="3829050" y="3003550"/>
          <p14:tracePt t="15690" x="3860800" y="3003550"/>
          <p14:tracePt t="15706" x="3892550" y="3003550"/>
          <p14:tracePt t="15723" x="3911600" y="3003550"/>
          <p14:tracePt t="15740" x="3975100" y="3009900"/>
          <p14:tracePt t="15756" x="4006850" y="3016250"/>
          <p14:tracePt t="15909" x="4006850" y="3022600"/>
          <p14:tracePt t="15917" x="4006850" y="3035300"/>
          <p14:tracePt t="15925" x="4006850" y="3048000"/>
          <p14:tracePt t="15933" x="4013200" y="3054350"/>
          <p14:tracePt t="15949" x="4013200" y="3060700"/>
          <p14:tracePt t="15957" x="4019550" y="3079750"/>
          <p14:tracePt t="15957" x="4025900" y="3092450"/>
          <p14:tracePt t="15981" x="4025900" y="3098800"/>
          <p14:tracePt t="15990" x="4032250" y="3124200"/>
          <p14:tracePt t="16007" x="4032250" y="3136900"/>
          <p14:tracePt t="16022" x="4013200" y="3162300"/>
          <p14:tracePt t="16039" x="3975100" y="3175000"/>
          <p14:tracePt t="16056" x="3924300" y="3206750"/>
          <p14:tracePt t="16073" x="3841750" y="3232150"/>
          <p14:tracePt t="16091" x="3714750" y="3276600"/>
          <p14:tracePt t="16108" x="3632200" y="3289300"/>
          <p14:tracePt t="16123" x="3441700" y="3314700"/>
          <p14:tracePt t="16140" x="3213100" y="3333750"/>
          <p14:tracePt t="16158" x="3060700" y="3352800"/>
          <p14:tracePt t="16173" x="2940050" y="3352800"/>
          <p14:tracePt t="16190" x="2838450" y="3352800"/>
          <p14:tracePt t="16207" x="2774950" y="3352800"/>
          <p14:tracePt t="16224" x="2755900" y="3352800"/>
          <p14:tracePt t="16309" x="2736850" y="3352800"/>
          <p14:tracePt t="16325" x="2724150" y="3352800"/>
          <p14:tracePt t="16333" x="2711450" y="3352800"/>
          <p14:tracePt t="16453" x="2724150" y="3365500"/>
          <p14:tracePt t="16461" x="2730500" y="3371850"/>
          <p14:tracePt t="16469" x="2749550" y="3378200"/>
          <p14:tracePt t="16477" x="2774950" y="3384550"/>
          <p14:tracePt t="16493" x="2819400" y="3384550"/>
          <p14:tracePt t="16509" x="2851150" y="3384550"/>
          <p14:tracePt t="16525" x="2870200" y="3390900"/>
          <p14:tracePt t="16525" x="2876550" y="3397250"/>
          <p14:tracePt t="16541" x="2889250" y="3403600"/>
          <p14:tracePt t="16557" x="2914650" y="3403600"/>
          <p14:tracePt t="16574" x="2952750" y="3409950"/>
          <p14:tracePt t="16591" x="3003550" y="3416300"/>
          <p14:tracePt t="16607" x="3105150" y="3416300"/>
          <p14:tracePt t="16626" x="3155950" y="3416300"/>
          <p14:tracePt t="16641" x="3276600" y="3416300"/>
          <p14:tracePt t="16658" x="3409950" y="3429000"/>
          <p14:tracePt t="16675" x="3486150" y="3441700"/>
          <p14:tracePt t="16691" x="3790950" y="3448050"/>
          <p14:tracePt t="16708" x="3924300" y="3416300"/>
          <p14:tracePt t="16725" x="3943350" y="3403600"/>
          <p14:tracePt t="16740" x="3943350" y="3397250"/>
          <p14:tracePt t="16805" x="3943350" y="3390900"/>
          <p14:tracePt t="16821" x="3943350" y="3384550"/>
          <p14:tracePt t="16893" x="3937000" y="3384550"/>
          <p14:tracePt t="16916" x="3898900" y="3390900"/>
          <p14:tracePt t="16925" x="3848100" y="3390900"/>
          <p14:tracePt t="16933" x="3771900" y="3390900"/>
          <p14:tracePt t="16941" x="3492500" y="3378200"/>
          <p14:tracePt t="16965" x="3295650" y="3352800"/>
          <p14:tracePt t="16974" x="3124200" y="3333750"/>
          <p14:tracePt t="16991" x="2990850" y="3308350"/>
          <p14:tracePt t="17008" x="2901950" y="3302000"/>
          <p14:tracePt t="17025" x="2851150" y="3295650"/>
          <p14:tracePt t="17041" x="2844800" y="3295650"/>
          <p14:tracePt t="17059" x="2832100" y="3295650"/>
          <p14:tracePt t="17075" x="2825750" y="3295650"/>
          <p14:tracePt t="17092" x="2794000" y="3327400"/>
          <p14:tracePt t="17109" x="2768600" y="3371850"/>
          <p14:tracePt t="17125" x="2724150" y="3448050"/>
          <p14:tracePt t="17142" x="2717800" y="3479800"/>
          <p14:tracePt t="17159" x="2717800" y="3511550"/>
          <p14:tracePt t="17175" x="2717800" y="3543300"/>
          <p14:tracePt t="17192" x="2717800" y="3556000"/>
          <p14:tracePt t="17208" x="2717800" y="3568700"/>
          <p14:tracePt t="17225" x="2730500" y="3568700"/>
          <p14:tracePt t="17242" x="2768600" y="3568700"/>
          <p14:tracePt t="17259" x="2844800" y="3568700"/>
          <p14:tracePt t="17275" x="2895600" y="3562350"/>
          <p14:tracePt t="17292" x="3079750" y="3562350"/>
          <p14:tracePt t="17309" x="3181350" y="3562350"/>
          <p14:tracePt t="17326" x="3263900" y="3562350"/>
          <p14:tracePt t="17343" x="3498850" y="3505200"/>
          <p14:tracePt t="17359" x="3606800" y="3460750"/>
          <p14:tracePt t="17375" x="3708400" y="3409950"/>
          <p14:tracePt t="17393" x="3759200" y="3378200"/>
          <p14:tracePt t="17409" x="3816350" y="3321050"/>
          <p14:tracePt t="17426" x="3879850" y="3232150"/>
          <p14:tracePt t="17442" x="3886200" y="3206750"/>
          <p14:tracePt t="17459" x="3905250" y="3187700"/>
          <p14:tracePt t="17476" x="3911600" y="3175000"/>
          <p14:tracePt t="17492" x="3924300" y="3136900"/>
          <p14:tracePt t="17573" x="3924300" y="3130550"/>
          <p14:tracePt t="17581" x="3911600" y="3117850"/>
          <p14:tracePt t="17589" x="3905250" y="3117850"/>
          <p14:tracePt t="17597" x="3886200" y="3105150"/>
          <p14:tracePt t="17611" x="3873500" y="3098800"/>
          <p14:tracePt t="17626" x="3867150" y="3098800"/>
          <p14:tracePt t="17643" x="3854450" y="3092450"/>
          <p14:tracePt t="17660" x="3848100" y="3092450"/>
          <p14:tracePt t="17709" x="3841750" y="3092450"/>
          <p14:tracePt t="17719" x="3829050" y="3092450"/>
          <p14:tracePt t="17725" x="3810000" y="3098800"/>
          <p14:tracePt t="17741" x="3778250" y="3111500"/>
          <p14:tracePt t="17757" x="3765550" y="3117850"/>
          <p14:tracePt t="17762" x="3759200" y="3130550"/>
          <p14:tracePt t="17781" x="3740150" y="3143250"/>
          <p14:tracePt t="17794" x="3733800" y="3162300"/>
          <p14:tracePt t="17809" x="3727450" y="3175000"/>
          <p14:tracePt t="17826" x="3721100" y="3181350"/>
          <p14:tracePt t="18013" x="3714750" y="3187700"/>
          <p14:tracePt t="18021" x="3708400" y="3187700"/>
          <p14:tracePt t="18037" x="3708400" y="3194050"/>
          <p14:tracePt t="18052" x="3702050" y="3194050"/>
          <p14:tracePt t="18085" x="3702050" y="3200400"/>
          <p14:tracePt t="18093" x="3695700" y="3200400"/>
          <p14:tracePt t="18110" x="3689350" y="3200400"/>
          <p14:tracePt t="18117" x="3689350" y="3206750"/>
          <p14:tracePt t="18165" x="3683000" y="3206750"/>
          <p14:tracePt t="18181" x="3676650" y="3213100"/>
          <p14:tracePt t="18189" x="3657600" y="3213100"/>
          <p14:tracePt t="18210" x="3619500" y="3213100"/>
          <p14:tracePt t="18210" x="3581400" y="3225800"/>
          <p14:tracePt t="18229" x="3536950" y="3232150"/>
          <p14:tracePt t="18245" x="3517900" y="3232150"/>
          <p14:tracePt t="18260" x="3505200" y="3238500"/>
          <p14:tracePt t="18301" x="3505200" y="3244850"/>
          <p14:tracePt t="18325" x="3492500" y="3244850"/>
          <p14:tracePt t="18333" x="3473450" y="3244850"/>
          <p14:tracePt t="18337" x="3467100" y="3251200"/>
          <p14:tracePt t="18344" x="3409950" y="3257550"/>
          <p14:tracePt t="18360" x="3346450" y="3263900"/>
          <p14:tracePt t="18377" x="3289300" y="3270250"/>
          <p14:tracePt t="18394" x="3219450" y="3276600"/>
          <p14:tracePt t="18410" x="3136900" y="3282950"/>
          <p14:tracePt t="18427" x="3060700" y="3289300"/>
          <p14:tracePt t="18444" x="3028950" y="3289300"/>
          <p14:tracePt t="18461" x="3009900" y="3295650"/>
          <p14:tracePt t="18479" x="2984500" y="3295650"/>
          <p14:tracePt t="18494" x="2946400" y="3302000"/>
          <p14:tracePt t="18510" x="2857500" y="3308350"/>
          <p14:tracePt t="18527" x="2800350" y="3314700"/>
          <p14:tracePt t="18545" x="2717800" y="3314700"/>
          <p14:tracePt t="18561" x="2641600" y="3314700"/>
          <p14:tracePt t="18578" x="2571750" y="3308350"/>
          <p14:tracePt t="18594" x="2451100" y="3295650"/>
          <p14:tracePt t="18610" x="2349500" y="3289300"/>
          <p14:tracePt t="18627" x="2184400" y="3282950"/>
          <p14:tracePt t="18644" x="2095500" y="3276600"/>
          <p14:tracePt t="18661" x="2070100" y="3276600"/>
          <p14:tracePt t="18678" x="2019300" y="3276600"/>
          <p14:tracePt t="18695" x="1987550" y="3276600"/>
          <p14:tracePt t="18711" x="1955800" y="3276600"/>
          <p14:tracePt t="18728" x="1924050" y="3276600"/>
          <p14:tracePt t="18744" x="1892300" y="3276600"/>
          <p14:tracePt t="18761" x="1847850" y="3282950"/>
          <p14:tracePt t="18778" x="1765300" y="3289300"/>
          <p14:tracePt t="18797" x="1701800" y="3295650"/>
          <p14:tracePt t="18812" x="1682750" y="3295650"/>
          <p14:tracePt t="18828" x="1676400" y="3295650"/>
          <p14:tracePt t="18844" x="1670050" y="3295650"/>
          <p14:tracePt t="18933" x="1670050" y="3302000"/>
          <p14:tracePt t="18941" x="1670050" y="3314700"/>
          <p14:tracePt t="18953" x="1676400" y="3314700"/>
          <p14:tracePt t="18957" x="1676400" y="3321050"/>
          <p14:tracePt t="18963" x="1682750" y="3333750"/>
          <p14:tracePt t="18979" x="1682750" y="3340100"/>
          <p14:tracePt t="18995" x="1689100" y="3346450"/>
          <p14:tracePt t="19037" x="1689100" y="3352800"/>
          <p14:tracePt t="19061" x="1689100" y="3359150"/>
          <p14:tracePt t="19069" x="1695450" y="3365500"/>
          <p14:tracePt t="19085" x="1739900" y="3371850"/>
          <p14:tracePt t="19095" x="1803400" y="3371850"/>
          <p14:tracePt t="19101" x="1905000" y="3359150"/>
          <p14:tracePt t="19117" x="2019300" y="3333750"/>
          <p14:tracePt t="19133" x="2101850" y="3314700"/>
          <p14:tracePt t="19145" x="2171700" y="3302000"/>
          <p14:tracePt t="19162" x="2178050" y="3302000"/>
          <p14:tracePt t="19179" x="2184400" y="3302000"/>
          <p14:tracePt t="19195" x="2203450" y="3302000"/>
          <p14:tracePt t="19212" x="2241550" y="3302000"/>
          <p14:tracePt t="19228" x="2368550" y="3282950"/>
          <p14:tracePt t="19246" x="2476500" y="3232150"/>
          <p14:tracePt t="19262" x="2527300" y="3219450"/>
          <p14:tracePt t="19278" x="2768600" y="3130550"/>
          <p14:tracePt t="19295" x="2844800" y="3111500"/>
          <p14:tracePt t="19312" x="2889250" y="3105150"/>
          <p14:tracePt t="19328" x="2952750" y="3092450"/>
          <p14:tracePt t="19346" x="3009900" y="3073400"/>
          <p14:tracePt t="19363" x="3016250" y="3073400"/>
          <p14:tracePt t="19379" x="3041650" y="3067050"/>
          <p14:tracePt t="19413" x="3048000" y="3060700"/>
          <p14:tracePt t="19429" x="3060700" y="3060700"/>
          <p14:tracePt t="19429" x="3086100" y="3054350"/>
          <p14:tracePt t="19446" x="3105150" y="3054350"/>
          <p14:tracePt t="19463" x="3130550" y="3048000"/>
          <p14:tracePt t="19479" x="3314700" y="3041650"/>
          <p14:tracePt t="19496" x="3346450" y="3028950"/>
          <p14:tracePt t="19512" x="3352800" y="3028950"/>
          <p14:tracePt t="19581" x="3359150" y="3022600"/>
          <p14:tracePt t="19589" x="3365500" y="3022600"/>
          <p14:tracePt t="19685" x="3371850" y="3022600"/>
          <p14:tracePt t="19693" x="3384550" y="3022600"/>
          <p14:tracePt t="19704" x="3397250" y="3022600"/>
          <p14:tracePt t="19709" x="3416300" y="3016250"/>
          <p14:tracePt t="19713" x="3448050" y="3009900"/>
          <p14:tracePt t="19733" x="3460750" y="3009900"/>
          <p14:tracePt t="19749" x="3479800" y="3009900"/>
          <p14:tracePt t="19765" x="3505200" y="3009900"/>
          <p14:tracePt t="19779" x="3549650" y="3009900"/>
          <p14:tracePt t="19796" x="3594100" y="3009900"/>
          <p14:tracePt t="19813" x="3676650" y="3003550"/>
          <p14:tracePt t="19829" x="3746500" y="2997200"/>
          <p14:tracePt t="19846" x="3790950" y="2990850"/>
          <p14:tracePt t="19863" x="3816350" y="2990850"/>
          <p14:tracePt t="19880" x="3892550" y="2984500"/>
          <p14:tracePt t="19896" x="3949700" y="2978150"/>
          <p14:tracePt t="19914" x="3975100" y="2978150"/>
          <p14:tracePt t="20197" x="3937000" y="2978150"/>
          <p14:tracePt t="20205" x="3917950" y="2978150"/>
          <p14:tracePt t="20213" x="3892550" y="2984500"/>
          <p14:tracePt t="20221" x="3778250" y="3022600"/>
          <p14:tracePt t="20231" x="3619500" y="3079750"/>
          <p14:tracePt t="20247" x="3429000" y="3105150"/>
          <p14:tracePt t="20264" x="3200400" y="3124200"/>
          <p14:tracePt t="20280" x="2870200" y="3105150"/>
          <p14:tracePt t="20297" x="2209800" y="3016250"/>
          <p14:tracePt t="20313" x="1892300" y="2965450"/>
          <p14:tracePt t="20330" x="1625600" y="2940050"/>
          <p14:tracePt t="20348" x="1530350" y="2940050"/>
          <p14:tracePt t="20364" x="1511300" y="2940050"/>
          <p14:tracePt t="20677" x="1511300" y="2946400"/>
          <p14:tracePt t="20689" x="1524000" y="2946400"/>
          <p14:tracePt t="20701" x="1536700" y="2946400"/>
          <p14:tracePt t="20709" x="1555750" y="2946400"/>
          <p14:tracePt t="20725" x="1562100" y="2946400"/>
          <p14:tracePt t="20731" x="1587500" y="2946400"/>
          <p14:tracePt t="20757" x="1593850" y="2946400"/>
          <p14:tracePt t="20765" x="1625600" y="2959100"/>
          <p14:tracePt t="20765" x="1638300" y="2965450"/>
          <p14:tracePt t="20805" x="1644650" y="2971800"/>
          <p14:tracePt t="20813" x="1651000" y="2971800"/>
          <p14:tracePt t="20869" x="1651000" y="2978150"/>
          <p14:tracePt t="20877" x="1651000" y="2984500"/>
          <p14:tracePt t="20901" x="1657350" y="2997200"/>
          <p14:tracePt t="20909" x="1663700" y="3003550"/>
          <p14:tracePt t="20923" x="1670050" y="3003550"/>
          <p14:tracePt t="21125" x="1670050" y="3009900"/>
          <p14:tracePt t="21140" x="1695450" y="3016250"/>
          <p14:tracePt t="21140" x="1739900" y="3022600"/>
          <p14:tracePt t="21148" x="1784350" y="3028950"/>
          <p14:tracePt t="21164" x="1866900" y="3035300"/>
          <p14:tracePt t="21181" x="1892300" y="3041650"/>
          <p14:tracePt t="21637" x="1885950" y="3054350"/>
          <p14:tracePt t="21657" x="1879600" y="3054350"/>
          <p14:tracePt t="21661" x="1873250" y="3060700"/>
          <p14:tracePt t="21669" x="1860550" y="3060700"/>
          <p14:tracePt t="21683" x="1822450" y="3079750"/>
          <p14:tracePt t="21699" x="1784350" y="3079750"/>
          <p14:tracePt t="21717" x="1727200" y="3079750"/>
          <p14:tracePt t="21733" x="1695450" y="3079750"/>
          <p14:tracePt t="21749" x="1689100" y="3079750"/>
          <p14:tracePt t="21766" x="1682750" y="3079750"/>
          <p14:tracePt t="21782" x="1651000" y="3079750"/>
          <p14:tracePt t="21800" x="1625600" y="3079750"/>
          <p14:tracePt t="21816" x="1600200" y="3073400"/>
          <p14:tracePt t="21833" x="1587500" y="3073400"/>
          <p14:tracePt t="21850" x="1574800" y="3067050"/>
          <p14:tracePt t="21866" x="1568450" y="3060700"/>
          <p14:tracePt t="21882" x="1555750" y="3054350"/>
          <p14:tracePt t="21917" x="1549400" y="3048000"/>
          <p14:tracePt t="21917" x="1536700" y="3035300"/>
          <p14:tracePt t="21933" x="1511300" y="3009900"/>
          <p14:tracePt t="21951" x="1485900" y="2984500"/>
          <p14:tracePt t="21967" x="1479550" y="2978150"/>
          <p14:tracePt t="21983" x="1460500" y="2952750"/>
          <p14:tracePt t="21999" x="1460500" y="2940050"/>
          <p14:tracePt t="22016" x="1447800" y="2921000"/>
          <p14:tracePt t="22033" x="1435100" y="2895600"/>
          <p14:tracePt t="22050" x="1422400" y="2882900"/>
          <p14:tracePt t="22067" x="1409700" y="2857500"/>
          <p14:tracePt t="22084" x="1397000" y="2844800"/>
          <p14:tracePt t="22100" x="1371600" y="2806700"/>
          <p14:tracePt t="22117" x="1346200" y="2787650"/>
          <p14:tracePt t="22133" x="1308100" y="2755900"/>
          <p14:tracePt t="22150" x="1238250" y="2705100"/>
          <p14:tracePt t="22166" x="1174750" y="2673350"/>
          <p14:tracePt t="22183" x="1098550" y="2635250"/>
          <p14:tracePt t="22200" x="1092200" y="2635250"/>
          <p14:tracePt t="22261" x="1085850" y="2635250"/>
          <p14:tracePt t="22270" x="1073150" y="2641600"/>
          <p14:tracePt t="22277" x="1066800" y="2660650"/>
          <p14:tracePt t="22285" x="1060450" y="2698750"/>
          <p14:tracePt t="22309" x="1041400" y="2781300"/>
          <p14:tracePt t="22317" x="1041400" y="2819400"/>
          <p14:tracePt t="22333" x="1041400" y="2832100"/>
          <p14:tracePt t="22350" x="1041400" y="2851150"/>
          <p14:tracePt t="22367" x="1060450" y="2863850"/>
          <p14:tracePt t="22384" x="1073150" y="2876550"/>
          <p14:tracePt t="22401" x="1104900" y="2889250"/>
          <p14:tracePt t="22417" x="1123950" y="2901950"/>
          <p14:tracePt t="22434" x="1143000" y="2908300"/>
          <p14:tracePt t="22451" x="1155700" y="2914650"/>
          <p14:tracePt t="22468" x="1168400" y="2914650"/>
          <p14:tracePt t="22501" x="1174750" y="2914650"/>
          <p14:tracePt t="22501" x="1181100" y="2921000"/>
          <p14:tracePt t="22597" x="1187450" y="2921000"/>
          <p14:tracePt t="22605" x="1200150" y="2921000"/>
          <p14:tracePt t="22617" x="1206500" y="2921000"/>
          <p14:tracePt t="22620" x="1250950" y="2921000"/>
          <p14:tracePt t="22636" x="1263650" y="2921000"/>
          <p14:tracePt t="22652" x="1270000" y="2921000"/>
          <p14:tracePt t="22685" x="1276350" y="2921000"/>
          <p14:tracePt t="22893" x="1276350" y="2927350"/>
          <p14:tracePt t="22909" x="1276350" y="2946400"/>
          <p14:tracePt t="22916" x="1276350" y="2984500"/>
          <p14:tracePt t="22933" x="1276350" y="3003550"/>
          <p14:tracePt t="22939" x="1270000" y="3022600"/>
          <p14:tracePt t="22951" x="1263650" y="3035300"/>
          <p14:tracePt t="22968" x="1263650" y="3041650"/>
          <p14:tracePt t="22985" x="1263650" y="3048000"/>
          <p14:tracePt t="23069" x="1257300" y="3048000"/>
          <p14:tracePt t="23124" x="1250950" y="3054350"/>
          <p14:tracePt t="23149" x="1244600" y="3060700"/>
          <p14:tracePt t="23206" x="1238250" y="3067050"/>
          <p14:tracePt t="23237" x="1231900" y="3060700"/>
          <p14:tracePt t="23245" x="1219200" y="3048000"/>
          <p14:tracePt t="23252" x="1212850" y="3035300"/>
          <p14:tracePt t="23278" x="1206500" y="3022600"/>
          <p14:tracePt t="23278" x="1200150" y="3009900"/>
          <p14:tracePt t="23293" x="1193800" y="2997200"/>
          <p14:tracePt t="23308" x="1187450" y="2965450"/>
          <p14:tracePt t="23341" x="1187450" y="2959100"/>
          <p14:tracePt t="23805" x="1193800" y="2959100"/>
          <p14:tracePt t="23812" x="1200150" y="2959100"/>
          <p14:tracePt t="23821" x="1270000" y="2946400"/>
          <p14:tracePt t="23837" x="1301750" y="2946400"/>
          <p14:tracePt t="23837" x="1339850" y="2940050"/>
          <p14:tracePt t="23853" x="1384300" y="2927350"/>
          <p14:tracePt t="23853" x="1435100" y="2914650"/>
          <p14:tracePt t="23869" x="1492250" y="2895600"/>
          <p14:tracePt t="23886" x="1530350" y="2876550"/>
          <p14:tracePt t="23903" x="1536700" y="2876550"/>
          <p14:tracePt t="24157" x="1549400" y="2876550"/>
          <p14:tracePt t="24213" x="1562100" y="2876550"/>
          <p14:tracePt t="24220" x="1574800" y="2876550"/>
          <p14:tracePt t="24228" x="1587500" y="2876550"/>
          <p14:tracePt t="24245" x="1625600" y="2876550"/>
          <p14:tracePt t="24765" x="1631950" y="2882900"/>
          <p14:tracePt t="25173" x="1638300" y="2882900"/>
          <p14:tracePt t="25188" x="1644650" y="2882900"/>
          <p14:tracePt t="25196" x="1663700" y="2882900"/>
          <p14:tracePt t="25206" x="1670050" y="2882900"/>
          <p14:tracePt t="25222" x="1708150" y="2882900"/>
          <p14:tracePt t="25238" x="1733550" y="2876550"/>
          <p14:tracePt t="25255" x="1752600" y="2876550"/>
          <p14:tracePt t="25271" x="1752600" y="2870200"/>
          <p14:tracePt t="25333" x="1758950" y="2870200"/>
          <p14:tracePt t="25341" x="1765300" y="2863850"/>
          <p14:tracePt t="25404" x="1771650" y="2863850"/>
          <p14:tracePt t="25412" x="1771650" y="2857500"/>
          <p14:tracePt t="25420" x="1778000" y="2838450"/>
          <p14:tracePt t="25430" x="1778000" y="2832100"/>
          <p14:tracePt t="25445" x="1778000" y="2819400"/>
          <p14:tracePt t="25460" x="1778000" y="2806700"/>
          <p14:tracePt t="25474" x="1778000" y="2800350"/>
          <p14:tracePt t="25489" x="1778000" y="2794000"/>
          <p14:tracePt t="25556" x="1771650" y="2794000"/>
          <p14:tracePt t="25556" x="1765300" y="2794000"/>
          <p14:tracePt t="25580" x="1758950" y="2794000"/>
          <p14:tracePt t="25589" x="1746250" y="2781300"/>
          <p14:tracePt t="25605" x="1720850" y="2768600"/>
          <p14:tracePt t="25621" x="1708150" y="2762250"/>
          <p14:tracePt t="25637" x="1701800" y="2762250"/>
          <p14:tracePt t="25645" x="1695450" y="2755900"/>
          <p14:tracePt t="25656" x="1689100" y="2755900"/>
          <p14:tracePt t="25692" x="1682750" y="2755900"/>
          <p14:tracePt t="25700" x="1676400" y="2755900"/>
          <p14:tracePt t="25708" x="1657350" y="2755900"/>
          <p14:tracePt t="25724" x="1631950" y="2755900"/>
          <p14:tracePt t="25740" x="1593850" y="2781300"/>
          <p14:tracePt t="25755" x="1536700" y="2819400"/>
          <p14:tracePt t="25755" x="1517650" y="2838450"/>
          <p14:tracePt t="25773" x="1504950" y="2857500"/>
          <p14:tracePt t="25789" x="1498600" y="2870200"/>
          <p14:tracePt t="25806" x="1498600" y="2876550"/>
          <p14:tracePt t="25822" x="1498600" y="2889250"/>
          <p14:tracePt t="25868" x="1498600" y="2895600"/>
          <p14:tracePt t="25882" x="1498600" y="2901950"/>
          <p14:tracePt t="25924" x="1511300" y="2901950"/>
          <p14:tracePt t="25933" x="1524000" y="2901950"/>
          <p14:tracePt t="25948" x="1549400" y="2895600"/>
          <p14:tracePt t="25965" x="1574800" y="2895600"/>
          <p14:tracePt t="25973" x="1606550" y="2889250"/>
          <p14:tracePt t="25980" x="1625600" y="2876550"/>
          <p14:tracePt t="25998" x="1651000" y="2870200"/>
          <p14:tracePt t="26006" x="1657350" y="2863850"/>
          <p14:tracePt t="26052" x="1657350" y="2857500"/>
          <p14:tracePt t="26077" x="1657350" y="2851150"/>
          <p14:tracePt t="26244" x="1663700" y="2851150"/>
          <p14:tracePt t="26253" x="1695450" y="2857500"/>
          <p14:tracePt t="26260" x="1733550" y="2876550"/>
          <p14:tracePt t="26268" x="1765300" y="2876550"/>
          <p14:tracePt t="26276" x="1847850" y="2889250"/>
          <p14:tracePt t="26290" x="1911350" y="2889250"/>
          <p14:tracePt t="26306" x="1981200" y="2889250"/>
          <p14:tracePt t="26324" x="2032000" y="2882900"/>
          <p14:tracePt t="26340" x="2076450" y="2882900"/>
          <p14:tracePt t="26356" x="2089150" y="2882900"/>
          <p14:tracePt t="26636" x="2095500" y="2882900"/>
          <p14:tracePt t="26644" x="2108200" y="2882900"/>
          <p14:tracePt t="26650" x="2120900" y="2882900"/>
          <p14:tracePt t="26657" x="2146300" y="2870200"/>
          <p14:tracePt t="26724" x="2159000" y="2870200"/>
          <p14:tracePt t="26733" x="2171700" y="2863850"/>
          <p14:tracePt t="26740" x="2178050" y="2863850"/>
          <p14:tracePt t="26741" x="2197100" y="2857500"/>
          <p14:tracePt t="26757" x="2235200" y="2857500"/>
          <p14:tracePt t="27973" x="2241550" y="2889250"/>
          <p14:tracePt t="27985" x="2241550" y="2908300"/>
          <p14:tracePt t="28002" x="2241550" y="2946400"/>
          <p14:tracePt t="28003" x="2241550" y="2952750"/>
          <p14:tracePt t="28011" x="2241550" y="2984500"/>
          <p14:tracePt t="28028" x="2241550" y="3016250"/>
          <p14:tracePt t="28046" x="2241550" y="3041650"/>
          <p14:tracePt t="28085" x="2235200" y="3048000"/>
          <p14:tracePt t="28109" x="2235200" y="3060700"/>
          <p14:tracePt t="28126" x="2228850" y="3060700"/>
          <p14:tracePt t="28157" x="2228850" y="3067050"/>
          <p14:tracePt t="28174" x="2222500" y="3073400"/>
          <p14:tracePt t="28197" x="2222500" y="3079750"/>
          <p14:tracePt t="28206" x="2216150" y="3086100"/>
          <p14:tracePt t="28214" x="2209800" y="3092450"/>
          <p14:tracePt t="28245" x="2209800" y="3098800"/>
          <p14:tracePt t="28285" x="2203450" y="3098800"/>
          <p14:tracePt t="28349" x="2197100" y="3098800"/>
          <p14:tracePt t="28685" x="2209800" y="3098800"/>
          <p14:tracePt t="28693" x="2222500" y="3092450"/>
          <p14:tracePt t="28711" x="2241550" y="3086100"/>
          <p14:tracePt t="28717" x="2254250" y="3079750"/>
          <p14:tracePt t="28728" x="2266950" y="3079750"/>
          <p14:tracePt t="28765" x="2266950" y="3067050"/>
          <p14:tracePt t="28788" x="2266950" y="3060700"/>
          <p14:tracePt t="28806" x="2266950" y="3054350"/>
          <p14:tracePt t="28829" x="2266950" y="3048000"/>
          <p14:tracePt t="28837" x="2266950" y="3041650"/>
          <p14:tracePt t="28853" x="2266950" y="3035300"/>
          <p14:tracePt t="28871" x="2260600" y="3028950"/>
          <p14:tracePt t="28877" x="2247900" y="3016250"/>
          <p14:tracePt t="28904" x="2241550" y="3009900"/>
          <p14:tracePt t="28949" x="2228850" y="3009900"/>
          <p14:tracePt t="28957" x="2222500" y="3009900"/>
          <p14:tracePt t="28970" x="2209800" y="3009900"/>
          <p14:tracePt t="28973" x="2190750" y="3009900"/>
          <p14:tracePt t="28981" x="2171700" y="3009900"/>
          <p14:tracePt t="28996" x="2139950" y="3009900"/>
          <p14:tracePt t="29012" x="2101850" y="3009900"/>
          <p14:tracePt t="29029" x="2019300" y="3009900"/>
          <p14:tracePt t="29046" x="1974850" y="3009900"/>
          <p14:tracePt t="29063" x="1949450" y="3009900"/>
          <p14:tracePt t="29078" x="1930400" y="3009900"/>
          <p14:tracePt t="29173" x="1930400" y="3016250"/>
          <p14:tracePt t="29188" x="1924050" y="3022600"/>
          <p14:tracePt t="29189" x="1917700" y="3028950"/>
          <p14:tracePt t="29197" x="1905000" y="3048000"/>
          <p14:tracePt t="29213" x="1898650" y="3060700"/>
          <p14:tracePt t="29229" x="1898650" y="3073400"/>
          <p14:tracePt t="29246" x="1898650" y="3079750"/>
          <p14:tracePt t="29349" x="1898650" y="3086100"/>
          <p14:tracePt t="29357" x="1917700" y="3086100"/>
          <p14:tracePt t="29365" x="1930400" y="3086100"/>
          <p14:tracePt t="29379" x="1936750" y="3086100"/>
          <p14:tracePt t="29381" x="1962150" y="3086100"/>
          <p14:tracePt t="29413" x="1981200" y="3092450"/>
          <p14:tracePt t="29415" x="1993900" y="3092450"/>
          <p14:tracePt t="29437" x="2006600" y="3092450"/>
          <p14:tracePt t="29451" x="2019300" y="3092450"/>
          <p14:tracePt t="29463" x="2044700" y="3092450"/>
          <p14:tracePt t="29479" x="2089150" y="3079750"/>
          <p14:tracePt t="29496" x="2127250" y="3067050"/>
          <p14:tracePt t="29513" x="2165350" y="3054350"/>
          <p14:tracePt t="29530" x="2184400" y="3048000"/>
          <p14:tracePt t="29546" x="2203450" y="3041650"/>
          <p14:tracePt t="29563" x="2222500" y="3041650"/>
          <p14:tracePt t="29580" x="2235200" y="3035300"/>
          <p14:tracePt t="29597" x="2247900" y="3035300"/>
          <p14:tracePt t="29614" x="2254250" y="3028950"/>
          <p14:tracePt t="29630" x="2254250" y="3022600"/>
          <p14:tracePt t="29646" x="2254250" y="3003550"/>
          <p14:tracePt t="29685" x="2254250" y="2997200"/>
          <p14:tracePt t="29693" x="2254250" y="2990850"/>
          <p14:tracePt t="29701" x="2254250" y="2984500"/>
          <p14:tracePt t="29720" x="2254250" y="2978150"/>
          <p14:tracePt t="29730" x="2254250" y="2971800"/>
          <p14:tracePt t="29746" x="2247900" y="2971800"/>
          <p14:tracePt t="29763" x="2241550" y="2965450"/>
          <p14:tracePt t="29805" x="2228850" y="2965450"/>
          <p14:tracePt t="29813" x="2222500" y="2965450"/>
          <p14:tracePt t="29814" x="2178050" y="2965450"/>
          <p14:tracePt t="29830" x="2133600" y="2971800"/>
          <p14:tracePt t="29847" x="2101850" y="2971800"/>
          <p14:tracePt t="29864" x="2044700" y="2978150"/>
          <p14:tracePt t="29881" x="2012950" y="2984500"/>
          <p14:tracePt t="29898" x="1993900" y="2984500"/>
          <p14:tracePt t="29914" x="1968500" y="2990850"/>
          <p14:tracePt t="29931" x="1949450" y="2997200"/>
          <p14:tracePt t="29965" x="1943100" y="3003550"/>
          <p14:tracePt t="29997" x="1930400" y="3009900"/>
          <p14:tracePt t="30005" x="1917700" y="3035300"/>
          <p14:tracePt t="30013" x="1905000" y="3060700"/>
          <p14:tracePt t="30022" x="1898650" y="3067050"/>
          <p14:tracePt t="30037" x="1892300" y="3079750"/>
          <p14:tracePt t="30053" x="1892300" y="3092450"/>
          <p14:tracePt t="30064" x="1892300" y="3105150"/>
          <p14:tracePt t="30117" x="1898650" y="3111500"/>
          <p14:tracePt t="30141" x="1911350" y="3117850"/>
          <p14:tracePt t="30156" x="1930400" y="3117850"/>
          <p14:tracePt t="30157" x="1936750" y="3124200"/>
          <p14:tracePt t="30165" x="2019300" y="3130550"/>
          <p14:tracePt t="30165" x="2032000" y="3136900"/>
          <p14:tracePt t="30182" x="2076450" y="3136900"/>
          <p14:tracePt t="30198" x="2114550" y="3130550"/>
          <p14:tracePt t="30214" x="2159000" y="3111500"/>
          <p14:tracePt t="30231" x="2178050" y="3098800"/>
          <p14:tracePt t="30248" x="2190750" y="3092450"/>
          <p14:tracePt t="30285" x="2197100" y="3086100"/>
          <p14:tracePt t="30301" x="2203450" y="3079750"/>
          <p14:tracePt t="30314" x="2209800" y="3073400"/>
          <p14:tracePt t="30317" x="2216150" y="3060700"/>
          <p14:tracePt t="30333" x="2222500" y="3048000"/>
          <p14:tracePt t="30349" x="2222500" y="3035300"/>
          <p14:tracePt t="30364" x="2222500" y="3028950"/>
          <p14:tracePt t="30381" x="2222500" y="3022600"/>
          <p14:tracePt t="30398" x="2222500" y="3016250"/>
          <p14:tracePt t="30414" x="2216150" y="3016250"/>
          <p14:tracePt t="30431" x="2203450" y="3016250"/>
          <p14:tracePt t="30448" x="2184400" y="3003550"/>
          <p14:tracePt t="30465" x="2139950" y="2984500"/>
          <p14:tracePt t="30480" x="2070100" y="2971800"/>
          <p14:tracePt t="30497" x="2012950" y="2971800"/>
          <p14:tracePt t="30514" x="1968500" y="2971800"/>
          <p14:tracePt t="30531" x="1905000" y="2978150"/>
          <p14:tracePt t="30548" x="1873250" y="2990850"/>
          <p14:tracePt t="30564" x="1841500" y="3009900"/>
          <p14:tracePt t="30581" x="1835150" y="3022600"/>
          <p14:tracePt t="30598" x="1828800" y="3041650"/>
          <p14:tracePt t="30615" x="1822450" y="3048000"/>
          <p14:tracePt t="30632" x="1816100" y="3067050"/>
          <p14:tracePt t="30648" x="1809750" y="3073400"/>
          <p14:tracePt t="30665" x="1809750" y="3086100"/>
          <p14:tracePt t="30683" x="1809750" y="3098800"/>
          <p14:tracePt t="30698" x="1816100" y="3111500"/>
          <p14:tracePt t="30715" x="1822450" y="3124200"/>
          <p14:tracePt t="30732" x="1847850" y="3124200"/>
          <p14:tracePt t="30748" x="1873250" y="3130550"/>
          <p14:tracePt t="30765" x="1924050" y="3130550"/>
          <p14:tracePt t="30782" x="1949450" y="3130550"/>
          <p14:tracePt t="30799" x="1962150" y="3124200"/>
          <p14:tracePt t="30815" x="1968500" y="3124200"/>
          <p14:tracePt t="30832" x="1974850" y="3117850"/>
          <p14:tracePt t="30848" x="1974850" y="3111500"/>
          <p14:tracePt t="31324" x="0" y="0"/>
        </p14:tracePtLst>
        <p14:tracePtLst>
          <p14:tracePt t="33196" x="3460750" y="2762250"/>
          <p14:tracePt t="33493" x="3467100" y="2762250"/>
          <p14:tracePt t="33501" x="3486150" y="2762250"/>
          <p14:tracePt t="33511" x="3498850" y="2762250"/>
          <p14:tracePt t="33525" x="3536950" y="2762250"/>
          <p14:tracePt t="33536" x="3562350" y="2762250"/>
          <p14:tracePt t="33553" x="3587750" y="2768600"/>
          <p14:tracePt t="33570" x="3619500" y="2781300"/>
          <p14:tracePt t="33586" x="3683000" y="2794000"/>
          <p14:tracePt t="33603" x="3721100" y="2806700"/>
          <p14:tracePt t="33620" x="3784600" y="2806700"/>
          <p14:tracePt t="33636" x="3803650" y="2806700"/>
          <p14:tracePt t="33653" x="3835400" y="2774950"/>
          <p14:tracePt t="33670" x="3841750" y="2762250"/>
          <p14:tracePt t="33687" x="3848100" y="2749550"/>
          <p14:tracePt t="33725" x="3848100" y="2743200"/>
          <p14:tracePt t="33805" x="3841750" y="2736850"/>
          <p14:tracePt t="33829" x="3835400" y="2730500"/>
          <p14:tracePt t="33837" x="3803650" y="2717800"/>
          <p14:tracePt t="33853" x="3765550" y="2698750"/>
          <p14:tracePt t="33869" x="3683000" y="2667000"/>
          <p14:tracePt t="33886" x="3638550" y="2660650"/>
          <p14:tracePt t="33887" x="3556000" y="2641600"/>
          <p14:tracePt t="33903" x="3467100" y="2635250"/>
          <p14:tracePt t="33920" x="3390900" y="2635250"/>
          <p14:tracePt t="33937" x="3321050" y="2628900"/>
          <p14:tracePt t="33954" x="3251200" y="2622550"/>
          <p14:tracePt t="33970" x="3232150" y="2622550"/>
          <p14:tracePt t="33989" x="3213100" y="2635250"/>
          <p14:tracePt t="34004" x="3162300" y="2667000"/>
          <p14:tracePt t="34020" x="3048000" y="2743200"/>
          <p14:tracePt t="34037" x="2978150" y="2806700"/>
          <p14:tracePt t="34054" x="2952750" y="2851150"/>
          <p14:tracePt t="34071" x="2946400" y="2895600"/>
          <p14:tracePt t="34087" x="2946400" y="2927350"/>
          <p14:tracePt t="34104" x="2946400" y="2946400"/>
          <p14:tracePt t="34120" x="2959100" y="2959100"/>
          <p14:tracePt t="34138" x="2959100" y="2965450"/>
          <p14:tracePt t="34154" x="2971800" y="2971800"/>
          <p14:tracePt t="34170" x="3009900" y="2971800"/>
          <p14:tracePt t="34189" x="3016250" y="2965450"/>
          <p14:tracePt t="34206" x="3048000" y="2965450"/>
          <p14:tracePt t="34220" x="3206750" y="2959100"/>
          <p14:tracePt t="34237" x="3378200" y="2971800"/>
          <p14:tracePt t="34254" x="3746500" y="2990850"/>
          <p14:tracePt t="34271" x="3854450" y="2997200"/>
          <p14:tracePt t="34288" x="3892550" y="2990850"/>
          <p14:tracePt t="34304" x="3898900" y="2984500"/>
          <p14:tracePt t="34321" x="3905250" y="2971800"/>
          <p14:tracePt t="34337" x="3917950" y="2933700"/>
          <p14:tracePt t="34354" x="3937000" y="2895600"/>
          <p14:tracePt t="34371" x="3949700" y="2819400"/>
          <p14:tracePt t="34388" x="3962400" y="2762250"/>
          <p14:tracePt t="34405" x="3962400" y="2705100"/>
          <p14:tracePt t="34421" x="3962400" y="2679700"/>
          <p14:tracePt t="34438" x="3962400" y="2654300"/>
          <p14:tracePt t="34454" x="3949700" y="2641600"/>
          <p14:tracePt t="34471" x="3943350" y="2635250"/>
          <p14:tracePt t="34488" x="3924300" y="2616200"/>
          <p14:tracePt t="34504" x="3797300" y="2559050"/>
          <p14:tracePt t="34521" x="3676650" y="2533650"/>
          <p14:tracePt t="34537" x="3498850" y="2514600"/>
          <p14:tracePt t="34554" x="3346450" y="2514600"/>
          <p14:tracePt t="34571" x="3206750" y="2552700"/>
          <p14:tracePt t="34588" x="3124200" y="2603500"/>
          <p14:tracePt t="34605" x="3041650" y="2724150"/>
          <p14:tracePt t="34621" x="3028950" y="2774950"/>
          <p14:tracePt t="34638" x="3028950" y="2819400"/>
          <p14:tracePt t="34655" x="3028950" y="2832100"/>
          <p14:tracePt t="34671" x="3028950" y="2857500"/>
          <p14:tracePt t="34688" x="3035300" y="2876550"/>
          <p14:tracePt t="34705" x="3048000" y="2908300"/>
          <p14:tracePt t="34722" x="3067050" y="2946400"/>
          <p14:tracePt t="34738" x="3073400" y="2959100"/>
          <p14:tracePt t="34756" x="3092450" y="2965450"/>
          <p14:tracePt t="34773" x="3105150" y="2971800"/>
          <p14:tracePt t="34773" x="3111500" y="2971800"/>
          <p14:tracePt t="34789" x="3124200" y="2971800"/>
          <p14:tracePt t="34805" x="3155950" y="2978150"/>
          <p14:tracePt t="34822" x="3194050" y="2978150"/>
          <p14:tracePt t="34839" x="3282950" y="2984500"/>
          <p14:tracePt t="34855" x="3321050" y="2984500"/>
          <p14:tracePt t="34872" x="3340100" y="2984500"/>
          <p14:tracePt t="34917" x="3346450" y="2984500"/>
          <p14:tracePt t="34941" x="3359150" y="2984500"/>
          <p14:tracePt t="34949" x="3384550" y="2971800"/>
          <p14:tracePt t="34963" x="3403600" y="2971800"/>
          <p14:tracePt t="34965" x="3429000" y="2959100"/>
          <p14:tracePt t="34971" x="3492500" y="2933700"/>
          <p14:tracePt t="34989" x="3562350" y="2901950"/>
          <p14:tracePt t="35005" x="3600450" y="2889250"/>
          <p14:tracePt t="35022" x="3657600" y="2889250"/>
          <p14:tracePt t="35038" x="3689350" y="2889250"/>
          <p14:tracePt t="35056" x="3702050" y="2889250"/>
          <p14:tracePt t="35072" x="3708400" y="2889250"/>
          <p14:tracePt t="35088" x="3708400" y="2882900"/>
          <p14:tracePt t="35126" x="3714750" y="2870200"/>
          <p14:tracePt t="35126" x="3714750" y="2863850"/>
          <p14:tracePt t="35140" x="3721100" y="2851150"/>
          <p14:tracePt t="35156" x="3733800" y="2838450"/>
          <p14:tracePt t="35172" x="3752850" y="2819400"/>
          <p14:tracePt t="35189" x="3759200" y="2819400"/>
          <p14:tracePt t="35206" x="3759200" y="2806700"/>
          <p14:tracePt t="35222" x="3765550" y="2787650"/>
          <p14:tracePt t="35239" x="3771900" y="2762250"/>
          <p14:tracePt t="35255" x="3771900" y="2749550"/>
          <p14:tracePt t="35272" x="3771900" y="2743200"/>
          <p14:tracePt t="35289" x="3759200" y="2730500"/>
          <p14:tracePt t="35306" x="3727450" y="2711450"/>
          <p14:tracePt t="35323" x="3676650" y="2679700"/>
          <p14:tracePt t="35338" x="3651250" y="2673350"/>
          <p14:tracePt t="35356" x="3638550" y="2673350"/>
          <p14:tracePt t="35372" x="3606800" y="2686050"/>
          <p14:tracePt t="35389" x="3594100" y="2698750"/>
          <p14:tracePt t="35407" x="3575050" y="2711450"/>
          <p14:tracePt t="35423" x="3530600" y="2730500"/>
          <p14:tracePt t="35439" x="3517900" y="2749550"/>
          <p14:tracePt t="35456" x="3486150" y="2768600"/>
          <p14:tracePt t="35473" x="3467100" y="2794000"/>
          <p14:tracePt t="35489" x="3429000" y="2832100"/>
          <p14:tracePt t="35506" x="3390900" y="2851150"/>
          <p14:tracePt t="35523" x="3371850" y="2857500"/>
          <p14:tracePt t="35539" x="3365500" y="2857500"/>
          <p14:tracePt t="35556" x="3359150" y="2882900"/>
          <p14:tracePt t="35573" x="3352800" y="2914650"/>
          <p14:tracePt t="35590" x="3352800" y="2933700"/>
          <p14:tracePt t="35606" x="3352800" y="2984500"/>
          <p14:tracePt t="35625" x="3346450" y="3067050"/>
          <p14:tracePt t="35639" x="3340100" y="3098800"/>
          <p14:tracePt t="35656" x="3333750" y="3124200"/>
          <p14:tracePt t="35674" x="3327400" y="3136900"/>
          <p14:tracePt t="35691" x="3327400" y="3143250"/>
          <p14:tracePt t="35765" x="3333750" y="3149600"/>
          <p14:tracePt t="35772" x="3441700" y="3162300"/>
          <p14:tracePt t="35790" x="3473450" y="3168650"/>
          <p14:tracePt t="35791" x="3771900" y="3136900"/>
          <p14:tracePt t="35807" x="4083050" y="3060700"/>
          <p14:tracePt t="35823" x="4286250" y="2984500"/>
          <p14:tracePt t="35840" x="4419600" y="2933700"/>
          <p14:tracePt t="35858" x="4552950" y="2870200"/>
          <p14:tracePt t="35874" x="4597400" y="2844800"/>
          <p14:tracePt t="35890" x="4610100" y="2825750"/>
          <p14:tracePt t="35907" x="4616450" y="2800350"/>
          <p14:tracePt t="35925" x="4616450" y="2762250"/>
          <p14:tracePt t="35941" x="4616450" y="2755900"/>
          <p14:tracePt t="35941" x="4616450" y="2749550"/>
          <p14:tracePt t="35957" x="4610100" y="2730500"/>
          <p14:tracePt t="35973" x="4603750" y="2717800"/>
          <p14:tracePt t="35990" x="4578350" y="2692400"/>
          <p14:tracePt t="36006" x="4495800" y="2635250"/>
          <p14:tracePt t="36023" x="4432300" y="2603500"/>
          <p14:tracePt t="36040" x="4318000" y="2559050"/>
          <p14:tracePt t="36057" x="4203700" y="2520950"/>
          <p14:tracePt t="36073" x="4070350" y="2495550"/>
          <p14:tracePt t="36091" x="3949700" y="2476500"/>
          <p14:tracePt t="36107" x="3784600" y="2470150"/>
          <p14:tracePt t="36124" x="3397250" y="2457450"/>
          <p14:tracePt t="36142" x="3359150" y="2457450"/>
          <p14:tracePt t="36157" x="3244850" y="2470150"/>
          <p14:tracePt t="36174" x="3225800" y="2476500"/>
          <p14:tracePt t="36190" x="3213100" y="2476500"/>
          <p14:tracePt t="36207" x="3194050" y="2489200"/>
          <p14:tracePt t="36224" x="3143250" y="2520950"/>
          <p14:tracePt t="36240" x="3111500" y="2552700"/>
          <p14:tracePt t="36258" x="3073400" y="2616200"/>
          <p14:tracePt t="36274" x="3041650" y="2717800"/>
          <p14:tracePt t="36291" x="3028950" y="2813050"/>
          <p14:tracePt t="36307" x="3016250" y="2933700"/>
          <p14:tracePt t="36324" x="3016250" y="3009900"/>
          <p14:tracePt t="36341" x="3016250" y="3035300"/>
          <p14:tracePt t="36358" x="3016250" y="3060700"/>
          <p14:tracePt t="36374" x="3041650" y="3092450"/>
          <p14:tracePt t="36391" x="3092450" y="3117850"/>
          <p14:tracePt t="36408" x="3194050" y="3143250"/>
          <p14:tracePt t="36424" x="3467100" y="3155950"/>
          <p14:tracePt t="36440" x="3587750" y="3155950"/>
          <p14:tracePt t="36457" x="3689350" y="3136900"/>
          <p14:tracePt t="36474" x="3790950" y="3124200"/>
          <p14:tracePt t="36490" x="3898900" y="3111500"/>
          <p14:tracePt t="36507" x="3949700" y="3092450"/>
          <p14:tracePt t="36524" x="4025900" y="3041650"/>
          <p14:tracePt t="36542" x="4070350" y="3016250"/>
          <p14:tracePt t="36558" x="4102100" y="2978150"/>
          <p14:tracePt t="36574" x="4133850" y="2914650"/>
          <p14:tracePt t="36591" x="4140200" y="2876550"/>
          <p14:tracePt t="36608" x="4140200" y="2844800"/>
          <p14:tracePt t="36625" x="4140200" y="2832100"/>
          <p14:tracePt t="36641" x="4140200" y="2825750"/>
          <p14:tracePt t="36659" x="4140200" y="2819400"/>
          <p14:tracePt t="36674" x="4133850" y="2806700"/>
          <p14:tracePt t="36691" x="4102100" y="2794000"/>
          <p14:tracePt t="36708" x="4064000" y="2781300"/>
          <p14:tracePt t="36726" x="4025900" y="2774950"/>
          <p14:tracePt t="36742" x="3975100" y="2762250"/>
          <p14:tracePt t="36758" x="3886200" y="2755900"/>
          <p14:tracePt t="36776" x="3810000" y="2749550"/>
          <p14:tracePt t="36792" x="3702050" y="2749550"/>
          <p14:tracePt t="36808" x="3625850" y="2762250"/>
          <p14:tracePt t="36825" x="3556000" y="2768600"/>
          <p14:tracePt t="36842" x="3549650" y="2768600"/>
          <p14:tracePt t="37061" x="3549650" y="2781300"/>
          <p14:tracePt t="37069" x="3556000" y="2787650"/>
          <p14:tracePt t="37085" x="3568700" y="2794000"/>
          <p14:tracePt t="37100" x="3613150" y="2813050"/>
          <p14:tracePt t="37109" x="3638550" y="2819400"/>
          <p14:tracePt t="37117" x="3733800" y="2851150"/>
          <p14:tracePt t="37133" x="3860800" y="2882900"/>
          <p14:tracePt t="37142" x="4013200" y="2921000"/>
          <p14:tracePt t="37160" x="4197350" y="2946400"/>
          <p14:tracePt t="37175" x="4425950" y="2984500"/>
          <p14:tracePt t="37192" x="4521200" y="2990850"/>
          <p14:tracePt t="37209" x="4629150" y="3003550"/>
          <p14:tracePt t="37445" x="4629150" y="2997200"/>
          <p14:tracePt t="37454" x="4629150" y="2990850"/>
          <p14:tracePt t="37461" x="4629150" y="2978150"/>
          <p14:tracePt t="37469" x="4629150" y="2965450"/>
          <p14:tracePt t="37493" x="4629150" y="2952750"/>
          <p14:tracePt t="37525" x="4629150" y="2946400"/>
          <p14:tracePt t="37541" x="4629150" y="2933700"/>
          <p14:tracePt t="37549" x="4629150" y="2921000"/>
          <p14:tracePt t="37557" x="4622800" y="2914650"/>
          <p14:tracePt t="37565" x="4622800" y="2889250"/>
          <p14:tracePt t="37581" x="4622800" y="2882900"/>
          <p14:tracePt t="37613" x="4622800" y="2876550"/>
          <p14:tracePt t="37626" x="4622800" y="2870200"/>
          <p14:tracePt t="37629" x="4622800" y="2851150"/>
          <p14:tracePt t="37645" x="4622800" y="2844800"/>
          <p14:tracePt t="37661" x="4622800" y="2838450"/>
          <p14:tracePt t="37981" x="4635500" y="2832100"/>
          <p14:tracePt t="37989" x="4641850" y="2832100"/>
          <p14:tracePt t="38003" x="4654550" y="2825750"/>
          <p14:tracePt t="38005" x="4667250" y="2825750"/>
          <p14:tracePt t="38021" x="4692650" y="2819400"/>
          <p14:tracePt t="38029" x="4730750" y="2819400"/>
          <p14:tracePt t="38044" x="4889500" y="2819400"/>
          <p14:tracePt t="38062" x="4978400" y="2825750"/>
          <p14:tracePt t="38077" x="5035550" y="2832100"/>
          <p14:tracePt t="38093" x="5048250" y="2832100"/>
          <p14:tracePt t="38285" x="5054600" y="2832100"/>
          <p14:tracePt t="38509" x="5060950" y="2832100"/>
          <p14:tracePt t="38517" x="5067300" y="2832100"/>
          <p14:tracePt t="38533" x="5073650" y="2832100"/>
          <p14:tracePt t="38549" x="5080000" y="2832100"/>
          <p14:tracePt t="38561" x="5092700" y="2819400"/>
          <p14:tracePt t="38578" x="5099050" y="2819400"/>
          <p14:tracePt t="38578" x="5111750" y="2819400"/>
          <p14:tracePt t="38595" x="5124450" y="2806700"/>
          <p14:tracePt t="38611" x="5130800" y="2806700"/>
          <p14:tracePt t="38628" x="5130800" y="2800350"/>
          <p14:tracePt t="39653" x="5137150" y="2800350"/>
          <p14:tracePt t="39661" x="5156200" y="2863850"/>
          <p14:tracePt t="39668" x="5168900" y="2876550"/>
          <p14:tracePt t="39677" x="5194300" y="2990850"/>
          <p14:tracePt t="39685" x="5207000" y="3022600"/>
          <p14:tracePt t="39696" x="5219700" y="3086100"/>
          <p14:tracePt t="39717" x="5226050" y="3111500"/>
          <p14:tracePt t="39733" x="5232400" y="3117850"/>
          <p14:tracePt t="39733" x="5232400" y="3124200"/>
          <p14:tracePt t="40852" x="0" y="0"/>
        </p14:tracePtLst>
        <p14:tracePtLst>
          <p14:tracePt t="43942" x="5657850" y="3524250"/>
          <p14:tracePt t="44308" x="5664200" y="3524250"/>
          <p14:tracePt t="44324" x="5670550" y="3536950"/>
          <p14:tracePt t="44333" x="5676900" y="3543300"/>
          <p14:tracePt t="44340" x="5683250" y="3556000"/>
          <p14:tracePt t="44348" x="5689600" y="3562350"/>
          <p14:tracePt t="44356" x="5702300" y="3587750"/>
          <p14:tracePt t="44372" x="5708650" y="3600450"/>
          <p14:tracePt t="44388" x="5727700" y="3625850"/>
          <p14:tracePt t="44388" x="5734050" y="3632200"/>
          <p14:tracePt t="44405" x="5746750" y="3638550"/>
          <p14:tracePt t="44420" x="5753100" y="3644900"/>
          <p14:tracePt t="44500" x="5765800" y="3644900"/>
          <p14:tracePt t="44508" x="5772150" y="3644900"/>
          <p14:tracePt t="44516" x="5778500" y="3644900"/>
          <p14:tracePt t="44524" x="5810250" y="3644900"/>
          <p14:tracePt t="44540" x="5816600" y="3644900"/>
          <p14:tracePt t="44788" x="5829300" y="3638550"/>
          <p14:tracePt t="44799" x="5854700" y="3638550"/>
          <p14:tracePt t="44804" x="5892800" y="3625850"/>
          <p14:tracePt t="44820" x="5956300" y="3625850"/>
          <p14:tracePt t="44836" x="5988050" y="3625850"/>
          <p14:tracePt t="44855" x="6089650" y="3638550"/>
          <p14:tracePt t="44856" x="6153150" y="3644900"/>
          <p14:tracePt t="44871" x="6184900" y="3644900"/>
          <p14:tracePt t="44888" x="6197600" y="3644900"/>
          <p14:tracePt t="45220" x="6216650" y="3644900"/>
          <p14:tracePt t="45228" x="6242050" y="3638550"/>
          <p14:tracePt t="45238" x="6261100" y="3632200"/>
          <p14:tracePt t="45244" x="6267450" y="3625850"/>
          <p14:tracePt t="45260" x="6273800" y="3625850"/>
          <p14:tracePt t="46293" x="6267450" y="3625850"/>
          <p14:tracePt t="46301" x="6216650" y="3625850"/>
          <p14:tracePt t="46309" x="6153150" y="3632200"/>
          <p14:tracePt t="46317" x="6108700" y="3619500"/>
          <p14:tracePt t="46325" x="5880100" y="3568700"/>
          <p14:tracePt t="46357" x="5676900" y="3511550"/>
          <p14:tracePt t="46367" x="5581650" y="3479800"/>
          <p14:tracePt t="46375" x="5270500" y="3384550"/>
          <p14:tracePt t="46391" x="5067300" y="3302000"/>
          <p14:tracePt t="46408" x="4889500" y="3219450"/>
          <p14:tracePt t="46425" x="4730750" y="3149600"/>
          <p14:tracePt t="46441" x="4667250" y="3136900"/>
          <p14:tracePt t="46458" x="4660900" y="3136900"/>
          <p14:tracePt t="46525" x="4648200" y="3130550"/>
          <p14:tracePt t="46533" x="4635500" y="3130550"/>
          <p14:tracePt t="46550" x="4629150" y="3130550"/>
          <p14:tracePt t="46558" x="4597400" y="3124200"/>
          <p14:tracePt t="46559" x="4527550" y="3117850"/>
          <p14:tracePt t="46575" x="4337050" y="3060700"/>
          <p14:tracePt t="46592" x="4114800" y="2997200"/>
          <p14:tracePt t="46608" x="3937000" y="2933700"/>
          <p14:tracePt t="46625" x="3822700" y="2901950"/>
          <p14:tracePt t="46642" x="3752850" y="2876550"/>
          <p14:tracePt t="46658" x="3740150" y="2876550"/>
          <p14:tracePt t="46709" x="3733800" y="2876550"/>
          <p14:tracePt t="46717" x="3727450" y="2870200"/>
          <p14:tracePt t="46725" x="3714750" y="2857500"/>
          <p14:tracePt t="46814" x="3708400" y="2857500"/>
          <p14:tracePt t="46821" x="3689350" y="2857500"/>
          <p14:tracePt t="46835" x="3689350" y="2870200"/>
          <p14:tracePt t="46837" x="3689350" y="2882900"/>
          <p14:tracePt t="46845" x="3676650" y="2927350"/>
          <p14:tracePt t="46861" x="3708400" y="3009900"/>
          <p14:tracePt t="46877" x="3841750" y="3124200"/>
          <p14:tracePt t="46877" x="3987800" y="3200400"/>
          <p14:tracePt t="46901" x="4235450" y="3282950"/>
          <p14:tracePt t="46909" x="4965700" y="3429000"/>
          <p14:tracePt t="46926" x="5289550" y="3473450"/>
          <p14:tracePt t="46943" x="5683250" y="3517900"/>
          <p14:tracePt t="46959" x="5708650" y="3517900"/>
          <p14:tracePt t="47037" x="5721350" y="3517900"/>
          <p14:tracePt t="47052" x="5740400" y="3536950"/>
          <p14:tracePt t="47053" x="5784850" y="3549650"/>
          <p14:tracePt t="47061" x="5822950" y="3575050"/>
          <p14:tracePt t="47078" x="5867400" y="3587750"/>
          <p14:tracePt t="47093" x="6038850" y="3632200"/>
          <p14:tracePt t="47109" x="6210300" y="3663950"/>
          <p14:tracePt t="47126" x="6388100" y="3714750"/>
          <p14:tracePt t="47143" x="6559550" y="3727450"/>
          <p14:tracePt t="47160" x="6654800" y="3746500"/>
          <p14:tracePt t="47176" x="6661150" y="3746500"/>
          <p14:tracePt t="47262" x="6667500" y="3746500"/>
          <p14:tracePt t="47269" x="6673850" y="3746500"/>
          <p14:tracePt t="47317" x="6680200" y="3746500"/>
          <p14:tracePt t="47335" x="6686550" y="3746500"/>
          <p14:tracePt t="47343" x="6692900" y="3746500"/>
          <p14:tracePt t="47352" x="6705600" y="3752850"/>
          <p14:tracePt t="47437" x="6711950" y="3752850"/>
          <p14:tracePt t="47445" x="6718300" y="3752850"/>
          <p14:tracePt t="47445" x="6724650" y="3752850"/>
          <p14:tracePt t="47461" x="6731000" y="3752850"/>
          <p14:tracePt t="47477" x="6756400" y="3752850"/>
          <p14:tracePt t="47510" x="6775450" y="3752850"/>
          <p14:tracePt t="47573" x="6781800" y="3752850"/>
          <p14:tracePt t="47581" x="6788150" y="3752850"/>
          <p14:tracePt t="47589" x="6807200" y="3752850"/>
          <p14:tracePt t="47597" x="6832600" y="3752850"/>
          <p14:tracePt t="47610" x="6864350" y="3752850"/>
          <p14:tracePt t="47685" x="6870700" y="3752850"/>
          <p14:tracePt t="47701" x="6883400" y="3746500"/>
          <p14:tracePt t="47709" x="6896100" y="3740150"/>
          <p14:tracePt t="47727" x="6902450" y="3733800"/>
          <p14:tracePt t="47727" x="6908800" y="3733800"/>
          <p14:tracePt t="47744" x="6915150" y="3727450"/>
          <p14:tracePt t="47781" x="6915150" y="3721100"/>
          <p14:tracePt t="47789" x="6921500" y="3721100"/>
          <p14:tracePt t="47797" x="6934200" y="3708400"/>
          <p14:tracePt t="47811" x="6946900" y="3695700"/>
          <p14:tracePt t="47827" x="6953250" y="3689350"/>
          <p14:tracePt t="47844" x="6965950" y="3676650"/>
          <p14:tracePt t="47860" x="6965950" y="3657600"/>
          <p14:tracePt t="47878" x="6965950" y="3651250"/>
          <p14:tracePt t="47894" x="6965950" y="3644900"/>
          <p14:tracePt t="47957" x="6965950" y="3638550"/>
          <p14:tracePt t="47970" x="6959600" y="3632200"/>
          <p14:tracePt t="47973" x="6959600" y="3625850"/>
          <p14:tracePt t="47978" x="6953250" y="3619500"/>
          <p14:tracePt t="47994" x="6946900" y="3613150"/>
          <p14:tracePt t="48011" x="6946900" y="3606800"/>
          <p14:tracePt t="48027" x="6946900" y="3600450"/>
          <p14:tracePt t="48173" x="6946900" y="3594100"/>
          <p14:tracePt t="48293" x="6965950" y="3587750"/>
          <p14:tracePt t="48301" x="6985000" y="3581400"/>
          <p14:tracePt t="48309" x="6997700" y="3575050"/>
          <p14:tracePt t="48311" x="7042150" y="3568700"/>
          <p14:tracePt t="48333" x="7061200" y="3568700"/>
          <p14:tracePt t="48345" x="7099300" y="3568700"/>
          <p14:tracePt t="48361" x="7105650" y="3568700"/>
          <p14:tracePt t="48405" x="7112000" y="3568700"/>
          <p14:tracePt t="49045" x="7118350" y="3568700"/>
          <p14:tracePt t="49053" x="7131050" y="3568700"/>
          <p14:tracePt t="49061" x="7181850" y="3568700"/>
          <p14:tracePt t="49079" x="7207250" y="3568700"/>
          <p14:tracePt t="49080" x="7264400" y="3575050"/>
          <p14:tracePt t="49096" x="7308850" y="3581400"/>
          <p14:tracePt t="49112" x="7321550" y="3587750"/>
          <p14:tracePt t="49189" x="7327900" y="3587750"/>
          <p14:tracePt t="49204" x="7366000" y="3587750"/>
          <p14:tracePt t="49205" x="7378700" y="3587750"/>
          <p14:tracePt t="49215" x="7391400" y="3587750"/>
          <p14:tracePt t="49237" x="7404100" y="3587750"/>
          <p14:tracePt t="49246" x="7423150" y="3587750"/>
          <p14:tracePt t="49263" x="7442200" y="3587750"/>
          <p14:tracePt t="49279" x="7467600" y="3587750"/>
          <p14:tracePt t="49296" x="7493000" y="3587750"/>
          <p14:tracePt t="49313" x="7505700" y="3587750"/>
          <p14:tracePt t="49330" x="7512050" y="3587750"/>
          <p14:tracePt t="49347" x="7524750" y="3587750"/>
          <p14:tracePt t="49363" x="7537450" y="3581400"/>
          <p14:tracePt t="49379" x="7575550" y="3562350"/>
          <p14:tracePt t="49396" x="7607300" y="3524250"/>
          <p14:tracePt t="49413" x="7620000" y="3479800"/>
          <p14:tracePt t="49431" x="7620000" y="3448050"/>
          <p14:tracePt t="49447" x="7632700" y="3435350"/>
          <p14:tracePt t="49462" x="7639050" y="3409950"/>
          <p14:tracePt t="49479" x="7645400" y="3409950"/>
          <p14:tracePt t="49497" x="7651750" y="3397250"/>
          <p14:tracePt t="49514" x="7651750" y="3390900"/>
          <p14:tracePt t="49530" x="7651750" y="3378200"/>
          <p14:tracePt t="49573" x="7651750" y="3371850"/>
          <p14:tracePt t="49597" x="7651750" y="3365500"/>
          <p14:tracePt t="49598" x="7626350" y="3352800"/>
          <p14:tracePt t="49613" x="7600950" y="3346450"/>
          <p14:tracePt t="49614" x="7537450" y="3308350"/>
          <p14:tracePt t="49630" x="7461250" y="3276600"/>
          <p14:tracePt t="49647" x="7315200" y="3238500"/>
          <p14:tracePt t="49663" x="7048500" y="3168650"/>
          <p14:tracePt t="49681" x="6426200" y="3048000"/>
          <p14:tracePt t="49697" x="5175250" y="2908300"/>
          <p14:tracePt t="49715" x="4876800" y="2908300"/>
          <p14:tracePt t="49730" x="4679950" y="2921000"/>
          <p14:tracePt t="49748" x="4610100" y="2927350"/>
          <p14:tracePt t="49965" x="4616450" y="2927350"/>
          <p14:tracePt t="49973" x="4622800" y="2921000"/>
          <p14:tracePt t="49981" x="4654550" y="2908300"/>
          <p14:tracePt t="49997" x="4679950" y="2895600"/>
          <p14:tracePt t="50005" x="4737100" y="2876550"/>
          <p14:tracePt t="50021" x="4895850" y="2838450"/>
          <p14:tracePt t="50037" x="5035550" y="2819400"/>
          <p14:tracePt t="50048" x="5149850" y="2787650"/>
          <p14:tracePt t="50064" x="5200650" y="2774950"/>
          <p14:tracePt t="50081" x="5238750" y="2755900"/>
          <p14:tracePt t="50098" x="5251450" y="2749550"/>
          <p14:tracePt t="50114" x="5257800" y="2736850"/>
          <p14:tracePt t="50131" x="5257800" y="2730500"/>
          <p14:tracePt t="50165" x="5257800" y="2717800"/>
          <p14:tracePt t="50165" x="5257800" y="2711450"/>
          <p14:tracePt t="50182" x="5257800" y="2705100"/>
          <p14:tracePt t="50198" x="5257800" y="2692400"/>
          <p14:tracePt t="50214" x="5245100" y="2679700"/>
          <p14:tracePt t="50231" x="5232400" y="2660650"/>
          <p14:tracePt t="50248" x="5232400" y="2654300"/>
          <p14:tracePt t="50264" x="5232400" y="2647950"/>
          <p14:tracePt t="50310" x="5232400" y="2635250"/>
          <p14:tracePt t="50317" x="5226050" y="2635250"/>
          <p14:tracePt t="50331" x="5219700" y="2628900"/>
          <p14:tracePt t="50350" x="5213350" y="2622550"/>
          <p14:tracePt t="50364" x="5207000" y="2609850"/>
          <p14:tracePt t="50366" x="5187950" y="2597150"/>
          <p14:tracePt t="50381" x="5181600" y="2597150"/>
          <p14:tracePt t="50398" x="5175250" y="2597150"/>
          <p14:tracePt t="50415" x="5162550" y="2590800"/>
          <p14:tracePt t="50431" x="5143500" y="2590800"/>
          <p14:tracePt t="50448" x="5137150" y="2590800"/>
          <p14:tracePt t="50464" x="5124450" y="2590800"/>
          <p14:tracePt t="50481" x="5111750" y="2590800"/>
          <p14:tracePt t="50498" x="5099050" y="2590800"/>
          <p14:tracePt t="50514" x="5048250" y="2635250"/>
          <p14:tracePt t="50532" x="5003800" y="2667000"/>
          <p14:tracePt t="50548" x="4946650" y="2705100"/>
          <p14:tracePt t="50565" x="4889500" y="2749550"/>
          <p14:tracePt t="50582" x="4864100" y="2774950"/>
          <p14:tracePt t="50600" x="4845050" y="2800350"/>
          <p14:tracePt t="50616" x="4813300" y="2825750"/>
          <p14:tracePt t="50632" x="4794250" y="2844800"/>
          <p14:tracePt t="50648" x="4775200" y="2857500"/>
          <p14:tracePt t="50665" x="4762500" y="2882900"/>
          <p14:tracePt t="50682" x="4743450" y="2895600"/>
          <p14:tracePt t="50699" x="4730750" y="2927350"/>
          <p14:tracePt t="50715" x="4711700" y="2978150"/>
          <p14:tracePt t="50732" x="4692650" y="3022600"/>
          <p14:tracePt t="50749" x="4679950" y="3060700"/>
          <p14:tracePt t="50765" x="4667250" y="3124200"/>
          <p14:tracePt t="50782" x="4667250" y="3162300"/>
          <p14:tracePt t="50799" x="4667250" y="3232150"/>
          <p14:tracePt t="50815" x="4667250" y="3251200"/>
          <p14:tracePt t="50833" x="4673600" y="3276600"/>
          <p14:tracePt t="50870" x="4673600" y="3282950"/>
          <p14:tracePt t="50893" x="4686300" y="3295650"/>
          <p14:tracePt t="50909" x="4692650" y="3295650"/>
          <p14:tracePt t="50924" x="4705350" y="3302000"/>
          <p14:tracePt t="50934" x="4711700" y="3302000"/>
          <p14:tracePt t="50941" x="4743450" y="3302000"/>
          <p14:tracePt t="50956" x="4756150" y="3302000"/>
          <p14:tracePt t="50965" x="4794250" y="3289300"/>
          <p14:tracePt t="50982" x="4819650" y="3282950"/>
          <p14:tracePt t="50999" x="4870450" y="3270250"/>
          <p14:tracePt t="51016" x="4921250" y="3251200"/>
          <p14:tracePt t="51032" x="5016500" y="3206750"/>
          <p14:tracePt t="51050" x="5048250" y="3187700"/>
          <p14:tracePt t="51066" x="5067300" y="3136900"/>
          <p14:tracePt t="51082" x="5073650" y="3054350"/>
          <p14:tracePt t="51099" x="5080000" y="3003550"/>
          <p14:tracePt t="51115" x="5080000" y="2940050"/>
          <p14:tracePt t="51173" x="5080000" y="2927350"/>
          <p14:tracePt t="51189" x="5080000" y="2914650"/>
          <p14:tracePt t="51197" x="5080000" y="2901950"/>
          <p14:tracePt t="51205" x="5073650" y="2889250"/>
          <p14:tracePt t="51213" x="5073650" y="2863850"/>
          <p14:tracePt t="51221" x="5073650" y="2825750"/>
          <p14:tracePt t="51233" x="5067300" y="2806700"/>
          <p14:tracePt t="51250" x="5067300" y="2794000"/>
          <p14:tracePt t="51285" x="5067300" y="2787650"/>
          <p14:tracePt t="51293" x="5067300" y="2781300"/>
          <p14:tracePt t="51301" x="5067300" y="2774950"/>
          <p14:tracePt t="51437" x="5086350" y="2781300"/>
          <p14:tracePt t="51445" x="5143500" y="2794000"/>
          <p14:tracePt t="51453" x="5175250" y="2806700"/>
          <p14:tracePt t="51461" x="5238750" y="2825750"/>
          <p14:tracePt t="51469" x="5403850" y="2870200"/>
          <p14:tracePt t="51485" x="5607050" y="2940050"/>
          <p14:tracePt t="51500" x="5892800" y="3035300"/>
          <p14:tracePt t="51517" x="6737350" y="3308350"/>
          <p14:tracePt t="51534" x="7372350" y="3454400"/>
          <p14:tracePt t="51550" x="7950200" y="3524250"/>
          <p14:tracePt t="51567" x="8172450" y="3536950"/>
          <p14:tracePt t="51583" x="8197850" y="3530600"/>
          <p14:tracePt t="51669" x="8197850" y="3524250"/>
          <p14:tracePt t="51678" x="8197850" y="3511550"/>
          <p14:tracePt t="51685" x="8197850" y="3498850"/>
          <p14:tracePt t="51685" x="8197850" y="3486150"/>
          <p14:tracePt t="51701" x="8178800" y="3448050"/>
          <p14:tracePt t="51734" x="8172450" y="3429000"/>
          <p14:tracePt t="51750" x="8172450" y="3416300"/>
          <p14:tracePt t="51757" x="8172450" y="3403600"/>
          <p14:tracePt t="51767" x="8172450" y="3390900"/>
          <p14:tracePt t="51783" x="8178800" y="3378200"/>
          <p14:tracePt t="51800" x="8185150" y="3359150"/>
          <p14:tracePt t="51817" x="8185150" y="3333750"/>
          <p14:tracePt t="51834" x="8185150" y="3302000"/>
          <p14:tracePt t="51850" x="8172450" y="3276600"/>
          <p14:tracePt t="51867" x="8166100" y="3263900"/>
          <p14:tracePt t="51883" x="8159750" y="3244850"/>
          <p14:tracePt t="51900" x="8159750" y="3232150"/>
          <p14:tracePt t="51941" x="8153400" y="3219450"/>
          <p14:tracePt t="51949" x="8147050" y="3219450"/>
          <p14:tracePt t="51950" x="8140700" y="3219450"/>
          <p14:tracePt t="51967" x="8128000" y="3219450"/>
          <p14:tracePt t="51984" x="8115300" y="3213100"/>
          <p14:tracePt t="52000" x="8102600" y="3206750"/>
          <p14:tracePt t="52019" x="8096250" y="3200400"/>
          <p14:tracePt t="52093" x="8083550" y="3200400"/>
          <p14:tracePt t="52101" x="8045450" y="3206750"/>
          <p14:tracePt t="52109" x="8039100" y="3206750"/>
          <p14:tracePt t="52125" x="8001000" y="3206750"/>
          <p14:tracePt t="52134" x="7994650" y="3206750"/>
          <p14:tracePt t="52151" x="7988300" y="3206750"/>
          <p14:tracePt t="52223" x="7981950" y="3206750"/>
          <p14:tracePt t="52229" x="7975600" y="3206750"/>
          <p14:tracePt t="52334" x="7962900" y="3206750"/>
          <p14:tracePt t="52341" x="7956550" y="3213100"/>
          <p14:tracePt t="52350" x="7950200" y="3219450"/>
          <p14:tracePt t="52366" x="7943850" y="3232150"/>
          <p14:tracePt t="52368" x="7937500" y="3238500"/>
          <p14:tracePt t="52389" x="7924800" y="3251200"/>
          <p14:tracePt t="52402" x="7918450" y="3263900"/>
          <p14:tracePt t="52418" x="7905750" y="3270250"/>
          <p14:tracePt t="52435" x="7893050" y="3289300"/>
          <p14:tracePt t="52451" x="7874000" y="3289300"/>
          <p14:tracePt t="52468" x="7848600" y="3302000"/>
          <p14:tracePt t="52485" x="7835900" y="3314700"/>
          <p14:tracePt t="52501" x="7816850" y="3314700"/>
          <p14:tracePt t="52518" x="7797800" y="3321050"/>
          <p14:tracePt t="52534" x="7772400" y="3327400"/>
          <p14:tracePt t="52551" x="7766050" y="3333750"/>
          <p14:tracePt t="52568" x="7759700" y="3333750"/>
          <p14:tracePt t="52701" x="7778750" y="3346450"/>
          <p14:tracePt t="52709" x="7823200" y="3352800"/>
          <p14:tracePt t="52717" x="7931150" y="3378200"/>
          <p14:tracePt t="52733" x="7962900" y="3390900"/>
          <p14:tracePt t="52737" x="8001000" y="3390900"/>
          <p14:tracePt t="52759" x="8007350" y="3390900"/>
          <p14:tracePt t="52846" x="8007350" y="3403600"/>
          <p14:tracePt t="52853" x="8007350" y="3429000"/>
          <p14:tracePt t="52863" x="7988300" y="3454400"/>
          <p14:tracePt t="52869" x="7962900" y="3517900"/>
          <p14:tracePt t="52886" x="7950200" y="3556000"/>
          <p14:tracePt t="52894" x="7918450" y="3625850"/>
          <p14:tracePt t="52902" x="7899400" y="3689350"/>
          <p14:tracePt t="52927" x="7893050" y="3714750"/>
          <p14:tracePt t="53470" x="7893050" y="3721100"/>
          <p14:tracePt t="53477" x="7893050" y="3733800"/>
          <p14:tracePt t="53501" x="7893050" y="3740150"/>
          <p14:tracePt t="53541" x="7893050" y="3746500"/>
          <p14:tracePt t="53550" x="7886700" y="3752850"/>
          <p14:tracePt t="53566" x="7886700" y="3759200"/>
          <p14:tracePt t="53815" x="0" y="0"/>
        </p14:tracePtLst>
        <p14:tracePtLst>
          <p14:tracePt t="70601" x="1835150" y="4648200"/>
          <p14:tracePt t="70900" x="1841500" y="4648200"/>
          <p14:tracePt t="70908" x="1847850" y="4648200"/>
          <p14:tracePt t="71020" x="1854200" y="4648200"/>
          <p14:tracePt t="71029" x="1866900" y="4648200"/>
          <p14:tracePt t="71044" x="1873250" y="4648200"/>
          <p14:tracePt t="71053" x="1892300" y="4648200"/>
          <p14:tracePt t="71060" x="1905000" y="4648200"/>
          <p14:tracePt t="71069" x="1930400" y="4648200"/>
          <p14:tracePt t="71085" x="1943100" y="4648200"/>
          <p14:tracePt t="71100" x="1955800" y="4648200"/>
          <p14:tracePt t="71100" x="1962150" y="4648200"/>
          <p14:tracePt t="71140" x="1981200" y="4654550"/>
          <p14:tracePt t="71150" x="2000250" y="4654550"/>
          <p14:tracePt t="71167" x="2051050" y="4654550"/>
          <p14:tracePt t="71173" x="2089150" y="4654550"/>
          <p14:tracePt t="71189" x="2127250" y="4654550"/>
          <p14:tracePt t="71201" x="2184400" y="4660900"/>
          <p14:tracePt t="71217" x="2235200" y="4660900"/>
          <p14:tracePt t="71233" x="2298700" y="4660900"/>
          <p14:tracePt t="71250" x="2317750" y="4660900"/>
          <p14:tracePt t="72196" x="2330450" y="4660900"/>
          <p14:tracePt t="72220" x="2336800" y="4660900"/>
          <p14:tracePt t="72245" x="2349500" y="4660900"/>
          <p14:tracePt t="72260" x="2355850" y="4660900"/>
          <p14:tracePt t="72268" x="2362200" y="4660900"/>
          <p14:tracePt t="72276" x="2374900" y="4660900"/>
          <p14:tracePt t="72324" x="2387600" y="4660900"/>
          <p14:tracePt t="72388" x="2387600" y="4667250"/>
          <p14:tracePt t="72396" x="2393950" y="4673600"/>
          <p14:tracePt t="72404" x="2400300" y="4673600"/>
          <p14:tracePt t="72436" x="2406650" y="4679950"/>
          <p14:tracePt t="72441" x="2406650" y="4686300"/>
          <p14:tracePt t="72460" x="2406650" y="4692650"/>
          <p14:tracePt t="72493" x="2413000" y="4692650"/>
          <p14:tracePt t="72516" x="2419350" y="4692650"/>
          <p14:tracePt t="72524" x="2425700" y="4692650"/>
          <p14:tracePt t="72544" x="2444750" y="4692650"/>
          <p14:tracePt t="72557" x="2457450" y="4692650"/>
          <p14:tracePt t="72564" x="2470150" y="4692650"/>
          <p14:tracePt t="72572" x="2476500" y="4692650"/>
          <p14:tracePt t="72588" x="2501900" y="4692650"/>
          <p14:tracePt t="72612" x="2514600" y="4692650"/>
          <p14:tracePt t="72620" x="2533650" y="4692650"/>
          <p14:tracePt t="72636" x="2546350" y="4692650"/>
          <p14:tracePt t="72740" x="2559050" y="4692650"/>
          <p14:tracePt t="72748" x="2571750" y="4692650"/>
          <p14:tracePt t="72761" x="2578100" y="4686300"/>
          <p14:tracePt t="72765" x="2590800" y="4679950"/>
          <p14:tracePt t="72773" x="2597150" y="4673600"/>
          <p14:tracePt t="72788" x="2603500" y="4673600"/>
          <p14:tracePt t="72828" x="2609850" y="4673600"/>
          <p14:tracePt t="72844" x="2616200" y="4673600"/>
          <p14:tracePt t="72852" x="2635250" y="4667250"/>
          <p14:tracePt t="72869" x="2654300" y="4660900"/>
          <p14:tracePt t="73173" x="2660650" y="4660900"/>
          <p14:tracePt t="73190" x="2667000" y="4660900"/>
          <p14:tracePt t="73197" x="2673350" y="4660900"/>
          <p14:tracePt t="73205" x="2692400" y="4660900"/>
          <p14:tracePt t="73213" x="2711450" y="4660900"/>
          <p14:tracePt t="73221" x="2724150" y="4660900"/>
          <p14:tracePt t="73221" x="2730500" y="4660900"/>
          <p14:tracePt t="73238" x="2736850" y="4654550"/>
          <p14:tracePt t="73277" x="2749550" y="4654550"/>
          <p14:tracePt t="73301" x="2755900" y="4654550"/>
          <p14:tracePt t="73309" x="2762250" y="4654550"/>
          <p14:tracePt t="73349" x="2768600" y="4654550"/>
          <p14:tracePt t="73389" x="2774950" y="4654550"/>
          <p14:tracePt t="73541" x="2781300" y="4648200"/>
          <p14:tracePt t="73566" x="2787650" y="4648200"/>
          <p14:tracePt t="73573" x="2806700" y="4648200"/>
          <p14:tracePt t="73589" x="2838450" y="4648200"/>
          <p14:tracePt t="73597" x="2863850" y="4648200"/>
          <p14:tracePt t="73606" x="2914650" y="4660900"/>
          <p14:tracePt t="73621" x="2971800" y="4673600"/>
          <p14:tracePt t="73638" x="2978150" y="4679950"/>
          <p14:tracePt t="73655" x="2984500" y="4679950"/>
          <p14:tracePt t="73688" x="2990850" y="4679950"/>
          <p14:tracePt t="73688" x="2997200" y="4679950"/>
          <p14:tracePt t="73705" x="3003550" y="4679950"/>
          <p14:tracePt t="73721" x="3022600" y="4686300"/>
          <p14:tracePt t="73738" x="3028950" y="4686300"/>
          <p14:tracePt t="73755" x="3041650" y="4686300"/>
          <p14:tracePt t="73771" x="3048000" y="4686300"/>
          <p14:tracePt t="73788" x="3067050" y="4686300"/>
          <p14:tracePt t="73804" x="3086100" y="4686300"/>
          <p14:tracePt t="73845" x="3092450" y="4686300"/>
          <p14:tracePt t="73869" x="3105150" y="4686300"/>
          <p14:tracePt t="73886" x="3117850" y="4686300"/>
          <p14:tracePt t="73933" x="3124200" y="4686300"/>
          <p14:tracePt t="73949" x="3130550" y="4686300"/>
          <p14:tracePt t="73964" x="3143250" y="4686300"/>
          <p14:tracePt t="73989" x="3149600" y="4686300"/>
          <p14:tracePt t="73997" x="3162300" y="4686300"/>
          <p14:tracePt t="74125" x="3175000" y="4679950"/>
          <p14:tracePt t="74133" x="3187700" y="4667250"/>
          <p14:tracePt t="74142" x="3194050" y="4641850"/>
          <p14:tracePt t="74149" x="3206750" y="4635500"/>
          <p14:tracePt t="74160" x="3219450" y="4603750"/>
          <p14:tracePt t="74160" x="3225800" y="4591050"/>
          <p14:tracePt t="74189" x="3244850" y="4565650"/>
          <p14:tracePt t="74190" x="3251200" y="4559300"/>
          <p14:tracePt t="74206" x="3251200" y="4546600"/>
          <p14:tracePt t="74222" x="3251200" y="4540250"/>
          <p14:tracePt t="74238" x="3251200" y="4527550"/>
          <p14:tracePt t="74255" x="3251200" y="4508500"/>
          <p14:tracePt t="74272" x="3232150" y="4476750"/>
          <p14:tracePt t="74288" x="3225800" y="4470400"/>
          <p14:tracePt t="74306" x="3213100" y="4451350"/>
          <p14:tracePt t="74342" x="3213100" y="4445000"/>
          <p14:tracePt t="74365" x="3206750" y="4445000"/>
          <p14:tracePt t="74389" x="3200400" y="4445000"/>
          <p14:tracePt t="74397" x="3194050" y="4445000"/>
          <p14:tracePt t="74405" x="3187700" y="4445000"/>
          <p14:tracePt t="74421" x="3124200" y="4451350"/>
          <p14:tracePt t="74432" x="3111500" y="4464050"/>
          <p14:tracePt t="74441" x="3035300" y="4470400"/>
          <p14:tracePt t="74456" x="2933700" y="4483100"/>
          <p14:tracePt t="74473" x="2882900" y="4495800"/>
          <p14:tracePt t="74490" x="2844800" y="4508500"/>
          <p14:tracePt t="74506" x="2825750" y="4521200"/>
          <p14:tracePt t="74523" x="2806700" y="4527550"/>
          <p14:tracePt t="74565" x="2800350" y="4533900"/>
          <p14:tracePt t="74582" x="2794000" y="4533900"/>
          <p14:tracePt t="74589" x="2787650" y="4559300"/>
          <p14:tracePt t="74605" x="2774950" y="4584700"/>
          <p14:tracePt t="74623" x="2768600" y="4635500"/>
          <p14:tracePt t="74624" x="2762250" y="4686300"/>
          <p14:tracePt t="74640" x="2762250" y="4724400"/>
          <p14:tracePt t="74657" x="2762250" y="4762500"/>
          <p14:tracePt t="74673" x="2781300" y="4775200"/>
          <p14:tracePt t="74690" x="2800350" y="4787900"/>
          <p14:tracePt t="74706" x="2819400" y="4794250"/>
          <p14:tracePt t="74723" x="2863850" y="4794250"/>
          <p14:tracePt t="74740" x="2901950" y="4800600"/>
          <p14:tracePt t="74756" x="2978150" y="4787900"/>
          <p14:tracePt t="74774" x="3067050" y="4756150"/>
          <p14:tracePt t="74790" x="3168650" y="4705350"/>
          <p14:tracePt t="74808" x="3219450" y="4679950"/>
          <p14:tracePt t="74823" x="3251200" y="4660900"/>
          <p14:tracePt t="74840" x="3276600" y="4641850"/>
          <p14:tracePt t="74857" x="3289300" y="4622800"/>
          <p14:tracePt t="74873" x="3289300" y="4584700"/>
          <p14:tracePt t="74890" x="3289300" y="4552950"/>
          <p14:tracePt t="74908" x="3289300" y="4533900"/>
          <p14:tracePt t="74924" x="3289300" y="4527550"/>
          <p14:tracePt t="74940" x="3289300" y="4514850"/>
          <p14:tracePt t="74957" x="3276600" y="4508500"/>
          <p14:tracePt t="74974" x="3263900" y="4495800"/>
          <p14:tracePt t="74991" x="3251200" y="4495800"/>
          <p14:tracePt t="75007" x="3232150" y="4483100"/>
          <p14:tracePt t="75024" x="3143250" y="4464050"/>
          <p14:tracePt t="75041" x="3067050" y="4445000"/>
          <p14:tracePt t="75057" x="2978150" y="4438650"/>
          <p14:tracePt t="75074" x="2914650" y="4438650"/>
          <p14:tracePt t="75091" x="2876550" y="4451350"/>
          <p14:tracePt t="75108" x="2844800" y="4470400"/>
          <p14:tracePt t="75123" x="2813050" y="4502150"/>
          <p14:tracePt t="75140" x="2794000" y="4540250"/>
          <p14:tracePt t="75157" x="2762250" y="4610100"/>
          <p14:tracePt t="75173" x="2749550" y="4667250"/>
          <p14:tracePt t="75191" x="2743200" y="4692650"/>
          <p14:tracePt t="75207" x="2736850" y="4724400"/>
          <p14:tracePt t="75224" x="2736850" y="4730750"/>
          <p14:tracePt t="75240" x="2743200" y="4762500"/>
          <p14:tracePt t="75258" x="2755900" y="4775200"/>
          <p14:tracePt t="75274" x="2768600" y="4781550"/>
          <p14:tracePt t="75290" x="2787650" y="4794250"/>
          <p14:tracePt t="75308" x="2813050" y="4800600"/>
          <p14:tracePt t="75324" x="2863850" y="4819650"/>
          <p14:tracePt t="75342" x="2914650" y="4832350"/>
          <p14:tracePt t="75358" x="2997200" y="4819650"/>
          <p14:tracePt t="75375" x="3187700" y="4775200"/>
          <p14:tracePt t="75391" x="3302000" y="4743450"/>
          <p14:tracePt t="75408" x="3371850" y="4711700"/>
          <p14:tracePt t="75424" x="3435350" y="4699000"/>
          <p14:tracePt t="75441" x="3441700" y="4686300"/>
          <p14:tracePt t="75458" x="3454400" y="4667250"/>
          <p14:tracePt t="75474" x="3454400" y="4660900"/>
          <p14:tracePt t="75491" x="3454400" y="4648200"/>
          <p14:tracePt t="75508" x="3454400" y="4635500"/>
          <p14:tracePt t="75525" x="3448050" y="4629150"/>
          <p14:tracePt t="75629" x="3435350" y="4629150"/>
          <p14:tracePt t="75645" x="3429000" y="4629150"/>
          <p14:tracePt t="75653" x="3422650" y="4629150"/>
          <p14:tracePt t="75661" x="3403600" y="4629150"/>
          <p14:tracePt t="75677" x="3371850" y="4629150"/>
          <p14:tracePt t="75693" x="3359150" y="4629150"/>
          <p14:tracePt t="75709" x="3352800" y="4635500"/>
          <p14:tracePt t="75919" x="0" y="0"/>
        </p14:tracePtLst>
        <p14:tracePtLst>
          <p14:tracePt t="81321" x="3149600" y="5340350"/>
          <p14:tracePt t="81525" x="3162300" y="5340350"/>
          <p14:tracePt t="81549" x="3162300" y="5346700"/>
          <p14:tracePt t="81554" x="3168650" y="5346700"/>
          <p14:tracePt t="81581" x="3175000" y="5353050"/>
          <p14:tracePt t="81605" x="3181350" y="5353050"/>
          <p14:tracePt t="81621" x="3194050" y="5359400"/>
          <p14:tracePt t="81645" x="3206750" y="5365750"/>
          <p14:tracePt t="81653" x="3238500" y="5378450"/>
          <p14:tracePt t="81668" x="3251200" y="5384800"/>
          <p14:tracePt t="81668" x="3333750" y="5429250"/>
          <p14:tracePt t="81684" x="3460750" y="5473700"/>
          <p14:tracePt t="81701" x="3556000" y="5499100"/>
          <p14:tracePt t="81718" x="3638550" y="5511800"/>
          <p14:tracePt t="81734" x="3689350" y="5518150"/>
          <p14:tracePt t="81751" x="3702050" y="5524500"/>
          <p14:tracePt t="81768" x="3708400" y="5524500"/>
          <p14:tracePt t="81821" x="3721100" y="5524500"/>
          <p14:tracePt t="81829" x="3733800" y="5524500"/>
          <p14:tracePt t="81837" x="3740150" y="5524500"/>
          <p14:tracePt t="81837" x="3752850" y="5524500"/>
          <p14:tracePt t="81852" x="3765550" y="5524500"/>
          <p14:tracePt t="81917" x="3778250" y="5524500"/>
          <p14:tracePt t="81941" x="3790950" y="5524500"/>
          <p14:tracePt t="81949" x="3797300" y="5524500"/>
          <p14:tracePt t="81957" x="3829050" y="5524500"/>
          <p14:tracePt t="81968" x="3835400" y="5518150"/>
          <p14:tracePt t="81989" x="3848100" y="5518150"/>
          <p14:tracePt t="82077" x="3860800" y="5518150"/>
          <p14:tracePt t="82101" x="3867150" y="5511800"/>
          <p14:tracePt t="82158" x="3867150" y="5505450"/>
          <p14:tracePt t="82166" x="3867150" y="5492750"/>
          <p14:tracePt t="82182" x="3873500" y="5480050"/>
          <p14:tracePt t="82190" x="3873500" y="5467350"/>
          <p14:tracePt t="82203" x="3873500" y="5461000"/>
          <p14:tracePt t="82204" x="3873500" y="5435600"/>
          <p14:tracePt t="82246" x="3873500" y="5422900"/>
          <p14:tracePt t="82270" x="3873500" y="5410200"/>
          <p14:tracePt t="82310" x="3867150" y="5403850"/>
          <p14:tracePt t="82318" x="3860800" y="5397500"/>
          <p14:tracePt t="82326" x="3854450" y="5397500"/>
          <p14:tracePt t="82342" x="3841750" y="5397500"/>
          <p14:tracePt t="82353" x="3829050" y="5391150"/>
          <p14:tracePt t="82358" x="3803650" y="5378450"/>
          <p14:tracePt t="82371" x="3778250" y="5378450"/>
          <p14:tracePt t="82387" x="3702050" y="5372100"/>
          <p14:tracePt t="82403" x="3638550" y="5365750"/>
          <p14:tracePt t="82420" x="3549650" y="5365750"/>
          <p14:tracePt t="82437" x="3429000" y="5365750"/>
          <p14:tracePt t="82454" x="3346450" y="5365750"/>
          <p14:tracePt t="82470" x="3289300" y="5378450"/>
          <p14:tracePt t="82486" x="3251200" y="5391150"/>
          <p14:tracePt t="82503" x="3232150" y="5397500"/>
          <p14:tracePt t="82520" x="3225800" y="5403850"/>
          <p14:tracePt t="82538" x="3200400" y="5422900"/>
          <p14:tracePt t="82554" x="3187700" y="5435600"/>
          <p14:tracePt t="82570" x="3187700" y="5441950"/>
          <p14:tracePt t="82586" x="3181350" y="5461000"/>
          <p14:tracePt t="82603" x="3175000" y="5486400"/>
          <p14:tracePt t="82621" x="3175000" y="5499100"/>
          <p14:tracePt t="82637" x="3175000" y="5537200"/>
          <p14:tracePt t="82654" x="3175000" y="5556250"/>
          <p14:tracePt t="82671" x="3206750" y="5556250"/>
          <p14:tracePt t="82686" x="3225800" y="5562600"/>
          <p14:tracePt t="82703" x="3276600" y="5575300"/>
          <p14:tracePt t="82720" x="3346450" y="5581650"/>
          <p14:tracePt t="82736" x="3409950" y="5588000"/>
          <p14:tracePt t="82755" x="3479800" y="5588000"/>
          <p14:tracePt t="82770" x="3517900" y="5588000"/>
          <p14:tracePt t="82788" x="3714750" y="5568950"/>
          <p14:tracePt t="82804" x="3829050" y="5518150"/>
          <p14:tracePt t="82821" x="3962400" y="5454650"/>
          <p14:tracePt t="82838" x="4025900" y="5435600"/>
          <p14:tracePt t="82855" x="4127500" y="5410200"/>
          <p14:tracePt t="82871" x="4178300" y="5397500"/>
          <p14:tracePt t="82888" x="4197350" y="5397500"/>
          <p14:tracePt t="82904" x="4216400" y="5391150"/>
          <p14:tracePt t="83030" x="4216400" y="5378450"/>
          <p14:tracePt t="83046" x="4178300" y="5353050"/>
          <p14:tracePt t="83054" x="4159250" y="5340350"/>
          <p14:tracePt t="83062" x="4114800" y="5321300"/>
          <p14:tracePt t="83078" x="4070350" y="5314950"/>
          <p14:tracePt t="83088" x="4013200" y="5308600"/>
          <p14:tracePt t="83104" x="3956050" y="5308600"/>
          <p14:tracePt t="83121" x="3911600" y="5314950"/>
          <p14:tracePt t="83138" x="3860800" y="5327650"/>
          <p14:tracePt t="83155" x="3784600" y="5359400"/>
          <p14:tracePt t="83171" x="3759200" y="5365750"/>
          <p14:tracePt t="83188" x="3670300" y="5397500"/>
          <p14:tracePt t="83204" x="3619500" y="5454650"/>
          <p14:tracePt t="83223" x="3600450" y="5486400"/>
          <p14:tracePt t="83238" x="3587750" y="5518150"/>
          <p14:tracePt t="83255" x="3581400" y="5581650"/>
          <p14:tracePt t="83272" x="3581400" y="5619750"/>
          <p14:tracePt t="83288" x="3581400" y="5670550"/>
          <p14:tracePt t="83305" x="3581400" y="5683250"/>
          <p14:tracePt t="83398" x="3587750" y="5683250"/>
          <p14:tracePt t="83406" x="3594100" y="5683250"/>
          <p14:tracePt t="83414" x="3600450" y="5683250"/>
          <p14:tracePt t="83422" x="3619500" y="5683250"/>
          <p14:tracePt t="83470" x="3625850" y="5683250"/>
          <p14:tracePt t="83497" x="3632200" y="5683250"/>
          <p14:tracePt t="83502" x="3638550" y="5683250"/>
          <p14:tracePt t="83522" x="3651250" y="5683250"/>
          <p14:tracePt t="83526" x="3695700" y="5676900"/>
          <p14:tracePt t="83538" x="3740150" y="5670550"/>
          <p14:tracePt t="83555" x="3803650" y="5670550"/>
          <p14:tracePt t="83572" x="3879850" y="5657850"/>
          <p14:tracePt t="83589" x="3994150" y="5645150"/>
          <p14:tracePt t="83606" x="4051300" y="5632450"/>
          <p14:tracePt t="83622" x="4127500" y="5626100"/>
          <p14:tracePt t="83638" x="4133850" y="5626100"/>
          <p14:tracePt t="83678" x="4133850" y="5619750"/>
          <p14:tracePt t="83686" x="4146550" y="5594350"/>
          <p14:tracePt t="83694" x="4152900" y="5562600"/>
          <p14:tracePt t="83710" x="4152900" y="5530850"/>
          <p14:tracePt t="83722" x="4152900" y="5524500"/>
          <p14:tracePt t="83739" x="4152900" y="5505450"/>
          <p14:tracePt t="83755" x="4152900" y="5467350"/>
          <p14:tracePt t="83772" x="4140200" y="5429250"/>
          <p14:tracePt t="83790" x="4133850" y="5416550"/>
          <p14:tracePt t="83807" x="4121150" y="5403850"/>
          <p14:tracePt t="83823" x="4108450" y="5391150"/>
          <p14:tracePt t="83839" x="4076700" y="5372100"/>
          <p14:tracePt t="83856" x="4025900" y="5365750"/>
          <p14:tracePt t="83873" x="3968750" y="5359400"/>
          <p14:tracePt t="83888" x="3917950" y="5359400"/>
          <p14:tracePt t="83905" x="3867150" y="5365750"/>
          <p14:tracePt t="83922" x="3841750" y="5384800"/>
          <p14:tracePt t="83939" x="3822700" y="5403850"/>
          <p14:tracePt t="83956" x="3810000" y="5429250"/>
          <p14:tracePt t="83972" x="3803650" y="5435600"/>
          <p14:tracePt t="83989" x="3790950" y="5461000"/>
          <p14:tracePt t="84006" x="3778250" y="5480050"/>
          <p14:tracePt t="84023" x="3765550" y="5499100"/>
          <p14:tracePt t="84040" x="3759200" y="5518150"/>
          <p14:tracePt t="84056" x="3746500" y="5543550"/>
          <p14:tracePt t="84073" x="3733800" y="5562600"/>
          <p14:tracePt t="84090" x="3721100" y="5575300"/>
          <p14:tracePt t="84106" x="3708400" y="5588000"/>
          <p14:tracePt t="84123" x="3702050" y="5600700"/>
          <p14:tracePt t="84141" x="3695700" y="5613400"/>
          <p14:tracePt t="84174" x="3695700" y="5626100"/>
          <p14:tracePt t="84174" x="3689350" y="5626100"/>
          <p14:tracePt t="84262" x="3689350" y="5632450"/>
          <p14:tracePt t="84310" x="3695700" y="5632450"/>
          <p14:tracePt t="84782" x="3689350" y="5632450"/>
          <p14:tracePt t="85038" x="3683000" y="5632450"/>
          <p14:tracePt t="85054" x="3676650" y="5632450"/>
          <p14:tracePt t="85061" x="3670300" y="5632450"/>
          <p14:tracePt t="85074" x="3663950" y="5632450"/>
          <p14:tracePt t="85084" x="3657600" y="5632450"/>
          <p14:tracePt t="85092" x="3651250" y="5632450"/>
          <p14:tracePt t="85166" x="3644900" y="5632450"/>
          <p14:tracePt t="85174" x="3638550" y="5632450"/>
          <p14:tracePt t="85438" x="3644900" y="5632450"/>
          <p14:tracePt t="85446" x="3651250" y="5626100"/>
          <p14:tracePt t="85454" x="3657600" y="5626100"/>
          <p14:tracePt t="85462" x="3676650" y="5613400"/>
          <p14:tracePt t="85477" x="3714750" y="5600700"/>
          <p14:tracePt t="85494" x="3740150" y="5594350"/>
          <p14:tracePt t="85510" x="3765550" y="5588000"/>
          <p14:tracePt t="85526" x="3771900" y="5588000"/>
          <p14:tracePt t="86414" x="3765550" y="5588000"/>
          <p14:tracePt t="86430" x="3759200" y="5588000"/>
          <p14:tracePt t="86550" x="3759200" y="5594350"/>
          <p14:tracePt t="86558" x="3752850" y="5600700"/>
          <p14:tracePt t="86598" x="3746500" y="5600700"/>
          <p14:tracePt t="86614" x="3740150" y="5600700"/>
          <p14:tracePt t="86638" x="3733800" y="5600700"/>
          <p14:tracePt t="86734" x="3727450" y="5600700"/>
          <p14:tracePt t="86845" x="3721100" y="5607050"/>
          <p14:tracePt t="87741" x="3733800" y="5607050"/>
          <p14:tracePt t="87754" x="3740150" y="5607050"/>
          <p14:tracePt t="87770" x="3752850" y="5600700"/>
          <p14:tracePt t="87773" x="3771900" y="5600700"/>
          <p14:tracePt t="87778" x="3816350" y="5594350"/>
          <p14:tracePt t="87795" x="3873500" y="5594350"/>
          <p14:tracePt t="87812" x="3905250" y="5594350"/>
          <p14:tracePt t="87829" x="3981450" y="5600700"/>
          <p14:tracePt t="87846" x="4006850" y="5600700"/>
          <p14:tracePt t="88245" x="4013200" y="5600700"/>
          <p14:tracePt t="88253" x="4044950" y="5600700"/>
          <p14:tracePt t="88263" x="4070350" y="5600700"/>
          <p14:tracePt t="88270" x="4152900" y="5594350"/>
          <p14:tracePt t="88286" x="4216400" y="5594350"/>
          <p14:tracePt t="88301" x="4292600" y="5581650"/>
          <p14:tracePt t="88317" x="4305300" y="5581650"/>
          <p14:tracePt t="88501" x="4305300" y="5575300"/>
          <p14:tracePt t="88533" x="4305300" y="5562600"/>
          <p14:tracePt t="88541" x="4298950" y="5562600"/>
          <p14:tracePt t="88549" x="4298950" y="5556250"/>
          <p14:tracePt t="88566" x="4292600" y="5549900"/>
          <p14:tracePt t="88573" x="4292600" y="5543550"/>
          <p14:tracePt t="88598" x="4279900" y="5537200"/>
          <p14:tracePt t="88598" x="4267200" y="5518150"/>
          <p14:tracePt t="88614" x="4260850" y="5505450"/>
          <p14:tracePt t="88631" x="4254500" y="5492750"/>
          <p14:tracePt t="88670" x="4248150" y="5486400"/>
          <p14:tracePt t="88807" x="4241800" y="5530850"/>
          <p14:tracePt t="88813" x="4235450" y="5568950"/>
          <p14:tracePt t="88829" x="4229100" y="5594350"/>
          <p14:tracePt t="88845" x="4229100" y="5607050"/>
          <p14:tracePt t="88845" x="4222750" y="5657850"/>
          <p14:tracePt t="88869" x="4222750" y="5664200"/>
          <p14:tracePt t="88877" x="4222750" y="5689600"/>
          <p14:tracePt t="88897" x="4222750" y="5708650"/>
          <p14:tracePt t="88897" x="4222750" y="5715000"/>
          <p14:tracePt t="89061" x="4222750" y="5664200"/>
          <p14:tracePt t="89069" x="4222750" y="5645150"/>
          <p14:tracePt t="89078" x="4222750" y="5638800"/>
          <p14:tracePt t="89085" x="4222750" y="5568950"/>
          <p14:tracePt t="89097" x="4222750" y="5518150"/>
          <p14:tracePt t="89131" x="4229100" y="5492750"/>
          <p14:tracePt t="89134" x="4229100" y="5448300"/>
          <p14:tracePt t="89149" x="4216400" y="5416550"/>
          <p14:tracePt t="89165" x="4216400" y="5403850"/>
          <p14:tracePt t="89246" x="4216400" y="5410200"/>
          <p14:tracePt t="89253" x="4216400" y="5441950"/>
          <p14:tracePt t="89265" x="4216400" y="5505450"/>
          <p14:tracePt t="89270" x="4216400" y="5607050"/>
          <p14:tracePt t="89285" x="4216400" y="5676900"/>
          <p14:tracePt t="89301" x="4222750" y="5708650"/>
          <p14:tracePt t="89317" x="4222750" y="5721350"/>
          <p14:tracePt t="89331" x="4222750" y="5734050"/>
          <p14:tracePt t="89421" x="4222750" y="5708650"/>
          <p14:tracePt t="89429" x="4229100" y="5695950"/>
          <p14:tracePt t="89438" x="4235450" y="5657850"/>
          <p14:tracePt t="89465" x="4235450" y="5600700"/>
          <p14:tracePt t="89470" x="4241800" y="5568950"/>
          <p14:tracePt t="89485" x="4241800" y="5543550"/>
          <p14:tracePt t="89501" x="4241800" y="5511800"/>
          <p14:tracePt t="89515" x="4241800" y="5499100"/>
          <p14:tracePt t="89597" x="4241800" y="5505450"/>
          <p14:tracePt t="89607" x="4241800" y="5518150"/>
          <p14:tracePt t="89613" x="4241800" y="5524500"/>
          <p14:tracePt t="89618" x="4241800" y="5530850"/>
          <p14:tracePt t="89821" x="4254500" y="5530850"/>
          <p14:tracePt t="89841" x="4267200" y="5537200"/>
          <p14:tracePt t="89852" x="4298950" y="5556250"/>
          <p14:tracePt t="89858" x="4305300" y="5562600"/>
          <p14:tracePt t="89866" x="4318000" y="5575300"/>
          <p14:tracePt t="89881" x="4337050" y="5581650"/>
          <p14:tracePt t="89898" x="4356100" y="5594350"/>
          <p14:tracePt t="89915" x="4394200" y="5607050"/>
          <p14:tracePt t="89932" x="4425950" y="5619750"/>
          <p14:tracePt t="90174" x="4419600" y="5619750"/>
          <p14:tracePt t="90189" x="4413250" y="5626100"/>
          <p14:tracePt t="90209" x="4400550" y="5626100"/>
          <p14:tracePt t="90245" x="4394200" y="5626100"/>
          <p14:tracePt t="90261" x="4387850" y="5626100"/>
          <p14:tracePt t="90277" x="4375150" y="5626100"/>
          <p14:tracePt t="90285" x="4368800" y="5626100"/>
          <p14:tracePt t="90293" x="4362450" y="5619750"/>
          <p14:tracePt t="90301" x="4349750" y="5613400"/>
          <p14:tracePt t="90316" x="4337050" y="5607050"/>
          <p14:tracePt t="90485" x="4337050" y="5600700"/>
          <p14:tracePt t="90493" x="4337050" y="5588000"/>
          <p14:tracePt t="90501" x="4343400" y="5581650"/>
          <p14:tracePt t="90517" x="4349750" y="5575300"/>
          <p14:tracePt t="90533" x="4362450" y="5562600"/>
          <p14:tracePt t="90533" x="4375150" y="5549900"/>
          <p14:tracePt t="90566" x="4381500" y="5543550"/>
          <p14:tracePt t="90573" x="4387850" y="5543550"/>
          <p14:tracePt t="90693" x="4394200" y="5543550"/>
          <p14:tracePt t="90786" x="0" y="0"/>
        </p14:tracePtLst>
      </p14:laserTrace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Hydrolysis Constants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Reaction of water with metal ion</a:t>
            </a:r>
          </a:p>
          <a:p>
            <a:pPr marL="742950" lvl="1" indent="-285750"/>
            <a:r>
              <a:rPr lang="en-US" dirty="0" smtClean="0"/>
              <a:t>Common reaction</a:t>
            </a:r>
          </a:p>
          <a:p>
            <a:pPr marL="742950" lvl="1" indent="-285750"/>
            <a:r>
              <a:rPr lang="en-US" dirty="0" smtClean="0"/>
              <a:t>Environmentally important</a:t>
            </a:r>
          </a:p>
          <a:p>
            <a:pPr marL="742950" lvl="1" indent="-285750"/>
            <a:r>
              <a:rPr lang="en-US" dirty="0" smtClean="0"/>
              <a:t>Strength dependent upon metal ion oxidation state</a:t>
            </a:r>
          </a:p>
          <a:p>
            <a:r>
              <a:rPr lang="en-US" dirty="0" smtClean="0"/>
              <a:t>2 H</a:t>
            </a:r>
            <a:r>
              <a:rPr lang="en-US" baseline="-25000" dirty="0" smtClean="0"/>
              <a:t>2</a:t>
            </a:r>
            <a:r>
              <a:rPr lang="en-US" dirty="0" smtClean="0"/>
              <a:t>O &lt;--&gt; 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+ OH</a:t>
            </a:r>
            <a:r>
              <a:rPr lang="en-US" baseline="30000" dirty="0" smtClean="0"/>
              <a:t>-</a:t>
            </a:r>
            <a:endParaRPr lang="en-US" dirty="0" smtClean="0"/>
          </a:p>
          <a:p>
            <a:pPr lvl="1"/>
            <a:r>
              <a:rPr lang="en-US" dirty="0" smtClean="0"/>
              <a:t>Water concentration remains constant, so for water:</a:t>
            </a:r>
          </a:p>
          <a:p>
            <a:pPr lvl="1"/>
            <a:r>
              <a:rPr lang="en-US" dirty="0" smtClean="0"/>
              <a:t>K</a:t>
            </a:r>
            <a:r>
              <a:rPr lang="en-US" baseline="-25000" dirty="0" smtClean="0"/>
              <a:t>w</a:t>
            </a:r>
            <a:r>
              <a:rPr lang="en-US" dirty="0" smtClean="0"/>
              <a:t> = [H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][OH</a:t>
            </a:r>
            <a:r>
              <a:rPr lang="en-US" baseline="30000" dirty="0" smtClean="0"/>
              <a:t>-</a:t>
            </a:r>
            <a:r>
              <a:rPr lang="en-US" dirty="0" smtClean="0"/>
              <a:t>]= 1E-14 at 25°C</a:t>
            </a:r>
          </a:p>
          <a:p>
            <a:r>
              <a:rPr lang="en-US" dirty="0" smtClean="0"/>
              <a:t>Metal ions can form hydroxide complexes with water</a:t>
            </a:r>
          </a:p>
          <a:p>
            <a:r>
              <a:rPr lang="en-US" dirty="0" err="1" smtClean="0"/>
              <a:t>M</a:t>
            </a:r>
            <a:r>
              <a:rPr lang="en-US" baseline="30000" dirty="0" err="1" smtClean="0"/>
              <a:t>z</a:t>
            </a:r>
            <a:r>
              <a:rPr lang="en-US" baseline="30000" dirty="0" smtClean="0"/>
              <a:t>+</a:t>
            </a:r>
            <a:r>
              <a:rPr lang="en-US" dirty="0" smtClean="0"/>
              <a:t> + H</a:t>
            </a:r>
            <a:r>
              <a:rPr lang="en-US" baseline="-25000" dirty="0" smtClean="0"/>
              <a:t>2</a:t>
            </a:r>
            <a:r>
              <a:rPr lang="en-US" dirty="0" smtClean="0"/>
              <a:t>O &lt;--&gt; MOH</a:t>
            </a:r>
            <a:r>
              <a:rPr lang="en-US" baseline="30000" dirty="0" smtClean="0"/>
              <a:t>z-1+</a:t>
            </a:r>
            <a:r>
              <a:rPr lang="en-US" dirty="0" smtClean="0"/>
              <a:t> + H</a:t>
            </a:r>
            <a:r>
              <a:rPr lang="en-US" baseline="30000" dirty="0" smtClean="0"/>
              <a:t>+</a:t>
            </a:r>
            <a:endParaRPr lang="en-US" dirty="0" smtClean="0"/>
          </a:p>
          <a:p>
            <a:r>
              <a:rPr lang="en-US" dirty="0" smtClean="0"/>
              <a:t>Constants are listed for many metal ion with different hydroxide amounts</a:t>
            </a:r>
          </a:p>
          <a:p>
            <a:pPr lvl="1"/>
            <a:r>
              <a:rPr lang="en-US" dirty="0" smtClean="0"/>
              <a:t>Database at:  </a:t>
            </a:r>
            <a:r>
              <a:rPr lang="en-US" dirty="0">
                <a:hlinkClick r:id="rId5"/>
              </a:rPr>
              <a:t>http://www.escholarship.org/uc/item/9427347g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00"/>
    </mc:Choice>
    <mc:Fallback xmlns="">
      <p:transition spd="slow" advTm="87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2640" x="1943100" y="2654300"/>
          <p14:tracePt t="12831" x="1936750" y="2654300"/>
          <p14:tracePt t="12851" x="1924050" y="2667000"/>
          <p14:tracePt t="12859" x="1917700" y="2667000"/>
          <p14:tracePt t="12860" x="1866900" y="2679700"/>
          <p14:tracePt t="12876" x="1797050" y="2692400"/>
          <p14:tracePt t="12892" x="1733550" y="2698750"/>
          <p14:tracePt t="12908" x="1676400" y="2698750"/>
          <p14:tracePt t="12925" x="1625600" y="2698750"/>
          <p14:tracePt t="12942" x="1587500" y="2698750"/>
          <p14:tracePt t="12960" x="1574800" y="2698750"/>
          <p14:tracePt t="12976" x="1555750" y="2698750"/>
          <p14:tracePt t="12992" x="1536700" y="2698750"/>
          <p14:tracePt t="13009" x="1504950" y="2705100"/>
          <p14:tracePt t="13026" x="1485900" y="2705100"/>
          <p14:tracePt t="13045" x="1479550" y="2711450"/>
          <p14:tracePt t="13061" x="1473200" y="2717800"/>
          <p14:tracePt t="13076" x="1441450" y="2730500"/>
          <p14:tracePt t="13092" x="1422400" y="2730500"/>
          <p14:tracePt t="13110" x="1397000" y="2755900"/>
          <p14:tracePt t="13127" x="1390650" y="2755900"/>
          <p14:tracePt t="13142" x="1358900" y="2794000"/>
          <p14:tracePt t="13159" x="1333500" y="2806700"/>
          <p14:tracePt t="13176" x="1295400" y="2844800"/>
          <p14:tracePt t="13193" x="1270000" y="2870200"/>
          <p14:tracePt t="13210" x="1244600" y="2908300"/>
          <p14:tracePt t="13226" x="1231900" y="2921000"/>
          <p14:tracePt t="13243" x="1225550" y="2927350"/>
          <p14:tracePt t="13259" x="1219200" y="2933700"/>
          <p14:tracePt t="13276" x="1219200" y="2946400"/>
          <p14:tracePt t="13293" x="1206500" y="2965450"/>
          <p14:tracePt t="13310" x="1206500" y="2978150"/>
          <p14:tracePt t="13327" x="1193800" y="3003550"/>
          <p14:tracePt t="13343" x="1193800" y="3022600"/>
          <p14:tracePt t="13360" x="1187450" y="3028950"/>
          <p14:tracePt t="13376" x="1187450" y="3067050"/>
          <p14:tracePt t="13393" x="1187450" y="3079750"/>
          <p14:tracePt t="13410" x="1187450" y="3092450"/>
          <p14:tracePt t="13426" x="1187450" y="3105150"/>
          <p14:tracePt t="13443" x="1206500" y="3111500"/>
          <p14:tracePt t="13479" x="1206500" y="3117850"/>
          <p14:tracePt t="13493" x="1219200" y="3124200"/>
          <p14:tracePt t="13493" x="1244600" y="3130550"/>
          <p14:tracePt t="13510" x="1358900" y="3181350"/>
          <p14:tracePt t="13527" x="1422400" y="3206750"/>
          <p14:tracePt t="13544" x="1454150" y="3213100"/>
          <p14:tracePt t="13560" x="1498600" y="3238500"/>
          <p14:tracePt t="13577" x="1555750" y="3238500"/>
          <p14:tracePt t="13594" x="1600200" y="3238500"/>
          <p14:tracePt t="13610" x="1657350" y="3238500"/>
          <p14:tracePt t="13627" x="1752600" y="3206750"/>
          <p14:tracePt t="13644" x="1841500" y="3194050"/>
          <p14:tracePt t="13660" x="2000250" y="3136900"/>
          <p14:tracePt t="13677" x="2044700" y="3130550"/>
          <p14:tracePt t="13694" x="2082800" y="3111500"/>
          <p14:tracePt t="13710" x="2114550" y="3098800"/>
          <p14:tracePt t="13727" x="2152650" y="3086100"/>
          <p14:tracePt t="13745" x="2184400" y="3073400"/>
          <p14:tracePt t="13760" x="2216150" y="3067050"/>
          <p14:tracePt t="13777" x="2279650" y="3041650"/>
          <p14:tracePt t="13794" x="2343150" y="3003550"/>
          <p14:tracePt t="13810" x="2374900" y="2978150"/>
          <p14:tracePt t="13827" x="2400300" y="2952750"/>
          <p14:tracePt t="13844" x="2413000" y="2933700"/>
          <p14:tracePt t="13861" x="2425700" y="2927350"/>
          <p14:tracePt t="13877" x="2425700" y="2921000"/>
          <p14:tracePt t="13927" x="2425700" y="2914650"/>
          <p14:tracePt t="13929" x="2419350" y="2908300"/>
          <p14:tracePt t="13944" x="2406650" y="2895600"/>
          <p14:tracePt t="13944" x="2393950" y="2876550"/>
          <p14:tracePt t="13961" x="2374900" y="2870200"/>
          <p14:tracePt t="13978" x="2279650" y="2819400"/>
          <p14:tracePt t="13995" x="2203450" y="2781300"/>
          <p14:tracePt t="14011" x="2076450" y="2736850"/>
          <p14:tracePt t="14027" x="1943100" y="2679700"/>
          <p14:tracePt t="14045" x="1816100" y="2641600"/>
          <p14:tracePt t="14061" x="1695450" y="2616200"/>
          <p14:tracePt t="14078" x="1600200" y="2609850"/>
          <p14:tracePt t="14095" x="1422400" y="2603500"/>
          <p14:tracePt t="14111" x="1320800" y="2603500"/>
          <p14:tracePt t="14128" x="1219200" y="2609850"/>
          <p14:tracePt t="14145" x="1162050" y="2622550"/>
          <p14:tracePt t="14161" x="1092200" y="2647950"/>
          <p14:tracePt t="14178" x="1028700" y="2698750"/>
          <p14:tracePt t="14194" x="996950" y="2736850"/>
          <p14:tracePt t="14211" x="958850" y="2787650"/>
          <p14:tracePt t="14228" x="939800" y="2832100"/>
          <p14:tracePt t="14245" x="927100" y="2863850"/>
          <p14:tracePt t="14262" x="920750" y="2940050"/>
          <p14:tracePt t="14277" x="920750" y="2978150"/>
          <p14:tracePt t="14294" x="927100" y="2997200"/>
          <p14:tracePt t="14311" x="971550" y="3028950"/>
          <p14:tracePt t="14327" x="1009650" y="3041650"/>
          <p14:tracePt t="14344" x="1104900" y="3073400"/>
          <p14:tracePt t="14361" x="1466850" y="3149600"/>
          <p14:tracePt t="14377" x="1701800" y="3187700"/>
          <p14:tracePt t="14395" x="2044700" y="3206750"/>
          <p14:tracePt t="14411" x="2305050" y="3219450"/>
          <p14:tracePt t="14428" x="2520950" y="3219450"/>
          <p14:tracePt t="14445" x="2628900" y="3206750"/>
          <p14:tracePt t="14461" x="2749550" y="3187700"/>
          <p14:tracePt t="14479" x="2800350" y="3181350"/>
          <p14:tracePt t="14494" x="2908300" y="3162300"/>
          <p14:tracePt t="14511" x="2952750" y="3155950"/>
          <p14:tracePt t="14529" x="3009900" y="3136900"/>
          <p14:tracePt t="14545" x="3079750" y="3130550"/>
          <p14:tracePt t="14562" x="3149600" y="3124200"/>
          <p14:tracePt t="14578" x="3155950" y="3124200"/>
          <p14:tracePt t="14821" x="3162300" y="3117850"/>
          <p14:tracePt t="14847" x="3168650" y="3111500"/>
          <p14:tracePt t="14855" x="3175000" y="3098800"/>
          <p14:tracePt t="14863" x="3181350" y="3098800"/>
          <p14:tracePt t="14871" x="3187700" y="3086100"/>
          <p14:tracePt t="14879" x="3213100" y="3054350"/>
          <p14:tracePt t="14912" x="3244850" y="3009900"/>
          <p14:tracePt t="14913" x="3270250" y="2946400"/>
          <p14:tracePt t="14928" x="3276600" y="2914650"/>
          <p14:tracePt t="14945" x="3282950" y="2889250"/>
          <p14:tracePt t="14962" x="3282950" y="2876550"/>
          <p14:tracePt t="14978" x="3289300" y="2832100"/>
          <p14:tracePt t="14996" x="3289300" y="2813050"/>
          <p14:tracePt t="15012" x="3289300" y="2794000"/>
          <p14:tracePt t="15029" x="3289300" y="2787650"/>
          <p14:tracePt t="15046" x="3289300" y="2781300"/>
          <p14:tracePt t="15087" x="3282950" y="2774950"/>
          <p14:tracePt t="15103" x="3276600" y="2768600"/>
          <p14:tracePt t="15111" x="3263900" y="2762250"/>
          <p14:tracePt t="15119" x="3238500" y="2743200"/>
          <p14:tracePt t="15129" x="3187700" y="2730500"/>
          <p14:tracePt t="15151" x="3124200" y="2717800"/>
          <p14:tracePt t="15163" x="3098800" y="2717800"/>
          <p14:tracePt t="15180" x="2952750" y="2692400"/>
          <p14:tracePt t="15196" x="2851150" y="2692400"/>
          <p14:tracePt t="15213" x="2743200" y="2686050"/>
          <p14:tracePt t="15229" x="2705100" y="2686050"/>
          <p14:tracePt t="15246" x="2635250" y="2698750"/>
          <p14:tracePt t="15264" x="2603500" y="2698750"/>
          <p14:tracePt t="15279" x="2559050" y="2711450"/>
          <p14:tracePt t="15296" x="2495550" y="2736850"/>
          <p14:tracePt t="15313" x="2451100" y="2762250"/>
          <p14:tracePt t="15330" x="2393950" y="2819400"/>
          <p14:tracePt t="15346" x="2355850" y="2857500"/>
          <p14:tracePt t="15363" x="2336800" y="2882900"/>
          <p14:tracePt t="15380" x="2305050" y="2959100"/>
          <p14:tracePt t="15396" x="2292350" y="2990850"/>
          <p14:tracePt t="15413" x="2286000" y="3041650"/>
          <p14:tracePt t="15430" x="2279650" y="3073400"/>
          <p14:tracePt t="15446" x="2292350" y="3117850"/>
          <p14:tracePt t="15465" x="2311400" y="3143250"/>
          <p14:tracePt t="15480" x="2330450" y="3155950"/>
          <p14:tracePt t="15497" x="2355850" y="3168650"/>
          <p14:tracePt t="15513" x="2387600" y="3175000"/>
          <p14:tracePt t="15530" x="2444750" y="3181350"/>
          <p14:tracePt t="15547" x="2559050" y="3181350"/>
          <p14:tracePt t="15563" x="2705100" y="3175000"/>
          <p14:tracePt t="15580" x="2870200" y="3168650"/>
          <p14:tracePt t="15597" x="3041650" y="3149600"/>
          <p14:tracePt t="15614" x="3435350" y="3098800"/>
          <p14:tracePt t="15647" x="3517900" y="3054350"/>
          <p14:tracePt t="15647" x="3556000" y="3022600"/>
          <p14:tracePt t="15663" x="3594100" y="2965450"/>
          <p14:tracePt t="15682" x="3613150" y="2895600"/>
          <p14:tracePt t="15697" x="3638550" y="2781300"/>
          <p14:tracePt t="15714" x="3638550" y="2768600"/>
          <p14:tracePt t="15731" x="3638550" y="2749550"/>
          <p14:tracePt t="15747" x="3638550" y="2743200"/>
          <p14:tracePt t="15763" x="3638550" y="2736850"/>
          <p14:tracePt t="15780" x="3638550" y="2717800"/>
          <p14:tracePt t="15797" x="3613150" y="2698750"/>
          <p14:tracePt t="15813" x="3568700" y="2673350"/>
          <p14:tracePt t="15831" x="3524250" y="2647950"/>
          <p14:tracePt t="15847" x="3473450" y="2628900"/>
          <p14:tracePt t="15863" x="3371850" y="2616200"/>
          <p14:tracePt t="15880" x="3187700" y="2616200"/>
          <p14:tracePt t="15897" x="3086100" y="2647950"/>
          <p14:tracePt t="15914" x="2965450" y="2717800"/>
          <p14:tracePt t="15931" x="2851150" y="2774950"/>
          <p14:tracePt t="15947" x="2724150" y="2832100"/>
          <p14:tracePt t="15964" x="2616200" y="2901950"/>
          <p14:tracePt t="15981" x="2501900" y="2959100"/>
          <p14:tracePt t="15998" x="2470150" y="2978150"/>
          <p14:tracePt t="16014" x="2438400" y="3003550"/>
          <p14:tracePt t="16031" x="2425700" y="3009900"/>
          <p14:tracePt t="16048" x="2413000" y="3028950"/>
          <p14:tracePt t="16064" x="2400300" y="3054350"/>
          <p14:tracePt t="16081" x="2393950" y="3098800"/>
          <p14:tracePt t="16098" x="2393950" y="3143250"/>
          <p14:tracePt t="16114" x="2406650" y="3175000"/>
          <p14:tracePt t="16131" x="2425700" y="3194050"/>
          <p14:tracePt t="16148" x="2444750" y="3200400"/>
          <p14:tracePt t="16165" x="2489200" y="3206750"/>
          <p14:tracePt t="16181" x="2533650" y="3213100"/>
          <p14:tracePt t="16198" x="2641600" y="3200400"/>
          <p14:tracePt t="16214" x="2730500" y="3162300"/>
          <p14:tracePt t="16231" x="2806700" y="3124200"/>
          <p14:tracePt t="16248" x="2882900" y="3105150"/>
          <p14:tracePt t="16265" x="2978150" y="3073400"/>
          <p14:tracePt t="16281" x="3149600" y="2997200"/>
          <p14:tracePt t="16298" x="3181350" y="2971800"/>
          <p14:tracePt t="16315" x="3213100" y="2940050"/>
          <p14:tracePt t="16331" x="3225800" y="2921000"/>
          <p14:tracePt t="16348" x="3225800" y="2901950"/>
          <p14:tracePt t="16383" x="3225800" y="2895600"/>
          <p14:tracePt t="16383" x="3225800" y="2889250"/>
          <p14:tracePt t="16398" x="3225800" y="2882900"/>
          <p14:tracePt t="16415" x="3219450" y="2863850"/>
          <p14:tracePt t="16439" x="3206750" y="2857500"/>
          <p14:tracePt t="16449" x="3187700" y="2851150"/>
          <p14:tracePt t="16464" x="3162300" y="2844800"/>
          <p14:tracePt t="16481" x="3143250" y="2844800"/>
          <p14:tracePt t="16498" x="3117850" y="2851150"/>
          <p14:tracePt t="16515" x="3086100" y="2863850"/>
          <p14:tracePt t="16532" x="3048000" y="2876550"/>
          <p14:tracePt t="16548" x="3009900" y="2901950"/>
          <p14:tracePt t="16565" x="3003550" y="2908300"/>
          <p14:tracePt t="16582" x="2984500" y="2921000"/>
          <p14:tracePt t="16599" x="2978150" y="2927350"/>
          <p14:tracePt t="16647" x="2971800" y="2946400"/>
          <p14:tracePt t="16655" x="2971800" y="2959100"/>
          <p14:tracePt t="16665" x="2971800" y="2965450"/>
          <p14:tracePt t="16671" x="2978150" y="3003550"/>
          <p14:tracePt t="16687" x="2997200" y="3022600"/>
          <p14:tracePt t="16703" x="3041650" y="3048000"/>
          <p14:tracePt t="16715" x="3086100" y="3073400"/>
          <p14:tracePt t="16731" x="3194050" y="3117850"/>
          <p14:tracePt t="16748" x="3409950" y="3175000"/>
          <p14:tracePt t="16764" x="3575050" y="3181350"/>
          <p14:tracePt t="16782" x="3708400" y="3187700"/>
          <p14:tracePt t="16800" x="3829050" y="3187700"/>
          <p14:tracePt t="16815" x="3937000" y="3187700"/>
          <p14:tracePt t="16832" x="4089400" y="3181350"/>
          <p14:tracePt t="16849" x="4184650" y="3149600"/>
          <p14:tracePt t="16865" x="4286250" y="3092450"/>
          <p14:tracePt t="16882" x="4330700" y="3048000"/>
          <p14:tracePt t="16899" x="4356100" y="3016250"/>
          <p14:tracePt t="16916" x="4406900" y="2965450"/>
          <p14:tracePt t="16932" x="4425950" y="2940050"/>
          <p14:tracePt t="16949" x="4445000" y="2921000"/>
          <p14:tracePt t="16966" x="4464050" y="2889250"/>
          <p14:tracePt t="17007" x="4464050" y="2876550"/>
          <p14:tracePt t="17063" x="4464050" y="2863850"/>
          <p14:tracePt t="17074" x="4457700" y="2863850"/>
          <p14:tracePt t="17083" x="4451350" y="2863850"/>
          <p14:tracePt t="17083" x="4438650" y="2857500"/>
          <p14:tracePt t="17100" x="4406900" y="2844800"/>
          <p14:tracePt t="17115" x="4349750" y="2825750"/>
          <p14:tracePt t="17133" x="4279900" y="2813050"/>
          <p14:tracePt t="17149" x="4165600" y="2813050"/>
          <p14:tracePt t="17166" x="3943350" y="2806700"/>
          <p14:tracePt t="17183" x="3797300" y="2787650"/>
          <p14:tracePt t="17200" x="3562350" y="2774950"/>
          <p14:tracePt t="17216" x="3505200" y="2781300"/>
          <p14:tracePt t="17232" x="3486150" y="2787650"/>
          <p14:tracePt t="17271" x="3479800" y="2794000"/>
          <p14:tracePt t="17279" x="3473450" y="2806700"/>
          <p14:tracePt t="17300" x="3460750" y="2863850"/>
          <p14:tracePt t="17303" x="3454400" y="2882900"/>
          <p14:tracePt t="17303" x="3448050" y="2914650"/>
          <p14:tracePt t="17327" x="3448050" y="2959100"/>
          <p14:tracePt t="17335" x="3435350" y="3041650"/>
          <p14:tracePt t="17350" x="3435350" y="3117850"/>
          <p14:tracePt t="17366" x="3454400" y="3206750"/>
          <p14:tracePt t="17383" x="3467100" y="3232150"/>
          <p14:tracePt t="17400" x="3479800" y="3238500"/>
          <p14:tracePt t="17416" x="3511550" y="3257550"/>
          <p14:tracePt t="17433" x="3575050" y="3270250"/>
          <p14:tracePt t="17449" x="3689350" y="3276600"/>
          <p14:tracePt t="17466" x="3778250" y="3263900"/>
          <p14:tracePt t="17483" x="3905250" y="3219450"/>
          <p14:tracePt t="17499" x="4044950" y="3187700"/>
          <p14:tracePt t="17516" x="4337050" y="3105150"/>
          <p14:tracePt t="17534" x="4470400" y="3054350"/>
          <p14:tracePt t="17549" x="4540250" y="3003550"/>
          <p14:tracePt t="17566" x="4603750" y="2946400"/>
          <p14:tracePt t="17585" x="4616450" y="2933700"/>
          <p14:tracePt t="17601" x="4616450" y="2895600"/>
          <p14:tracePt t="17617" x="4610100" y="2882900"/>
          <p14:tracePt t="17634" x="4603750" y="2863850"/>
          <p14:tracePt t="17651" x="4597400" y="2851150"/>
          <p14:tracePt t="17667" x="4584700" y="2838450"/>
          <p14:tracePt t="17683" x="4559300" y="2825750"/>
          <p14:tracePt t="17700" x="4502150" y="2800350"/>
          <p14:tracePt t="17717" x="4406900" y="2781300"/>
          <p14:tracePt t="17733" x="4273550" y="2781300"/>
          <p14:tracePt t="17751" x="4248150" y="2781300"/>
          <p14:tracePt t="17767" x="4178300" y="2794000"/>
          <p14:tracePt t="17784" x="4127500" y="2825750"/>
          <p14:tracePt t="17802" x="4108450" y="2825750"/>
          <p14:tracePt t="17817" x="4089400" y="2838450"/>
          <p14:tracePt t="17834" x="4076700" y="2844800"/>
          <p14:tracePt t="17851" x="4064000" y="2844800"/>
          <p14:tracePt t="17867" x="4013200" y="2857500"/>
          <p14:tracePt t="17883" x="3981450" y="2857500"/>
          <p14:tracePt t="17900" x="3956050" y="2863850"/>
          <p14:tracePt t="17917" x="3949700" y="2863850"/>
          <p14:tracePt t="18144" x="0" y="0"/>
        </p14:tracePtLst>
        <p14:tracePtLst>
          <p14:tracePt t="20086" x="4197350" y="2914650"/>
          <p14:tracePt t="20159" x="4197350" y="2908300"/>
          <p14:tracePt t="20160" x="4197350" y="2901950"/>
          <p14:tracePt t="20183" x="4197350" y="2889250"/>
          <p14:tracePt t="20191" x="4197350" y="2870200"/>
          <p14:tracePt t="20199" x="4197350" y="2863850"/>
          <p14:tracePt t="20222" x="4197350" y="2851150"/>
          <p14:tracePt t="20247" x="4191000" y="2844800"/>
          <p14:tracePt t="20254" x="4184650" y="2844800"/>
          <p14:tracePt t="20278" x="4178300" y="2832100"/>
          <p14:tracePt t="20288" x="4178300" y="2825750"/>
          <p14:tracePt t="20288" x="4165600" y="2819400"/>
          <p14:tracePt t="20321" x="4159250" y="2819400"/>
          <p14:tracePt t="20326" x="4127500" y="2806700"/>
          <p14:tracePt t="20343" x="4089400" y="2800350"/>
          <p14:tracePt t="20355" x="4051300" y="2794000"/>
          <p14:tracePt t="20371" x="4006850" y="2794000"/>
          <p14:tracePt t="20388" x="3962400" y="2794000"/>
          <p14:tracePt t="20405" x="3911600" y="2787650"/>
          <p14:tracePt t="20421" x="3860800" y="2787650"/>
          <p14:tracePt t="20438" x="3829050" y="2787650"/>
          <p14:tracePt t="20455" x="3816350" y="2794000"/>
          <p14:tracePt t="20471" x="3740150" y="2825750"/>
          <p14:tracePt t="20488" x="3689350" y="2857500"/>
          <p14:tracePt t="20505" x="3651250" y="2876550"/>
          <p14:tracePt t="20521" x="3638550" y="2882900"/>
          <p14:tracePt t="20539" x="3625850" y="2895600"/>
          <p14:tracePt t="20555" x="3613150" y="2921000"/>
          <p14:tracePt t="20571" x="3606800" y="2984500"/>
          <p14:tracePt t="20588" x="3606800" y="3022600"/>
          <p14:tracePt t="20605" x="3613150" y="3048000"/>
          <p14:tracePt t="20621" x="3625850" y="3073400"/>
          <p14:tracePt t="20638" x="3644900" y="3092450"/>
          <p14:tracePt t="20655" x="3663950" y="3098800"/>
          <p14:tracePt t="20671" x="3689350" y="3098800"/>
          <p14:tracePt t="20689" x="3702050" y="3098800"/>
          <p14:tracePt t="20705" x="3708400" y="3098800"/>
          <p14:tracePt t="20721" x="3727450" y="3098800"/>
          <p14:tracePt t="20738" x="3759200" y="3098800"/>
          <p14:tracePt t="20755" x="3854450" y="3079750"/>
          <p14:tracePt t="20772" x="3924300" y="3054350"/>
          <p14:tracePt t="20788" x="4000500" y="3028950"/>
          <p14:tracePt t="20805" x="4038600" y="3016250"/>
          <p14:tracePt t="20822" x="4114800" y="2965450"/>
          <p14:tracePt t="20839" x="4121150" y="2952750"/>
          <p14:tracePt t="20855" x="4127500" y="2927350"/>
          <p14:tracePt t="20872" x="4127500" y="2895600"/>
          <p14:tracePt t="20889" x="4127500" y="2870200"/>
          <p14:tracePt t="20906" x="4127500" y="2844800"/>
          <p14:tracePt t="20922" x="4108450" y="2794000"/>
          <p14:tracePt t="20939" x="4108450" y="2768600"/>
          <p14:tracePt t="20955" x="4095750" y="2755900"/>
          <p14:tracePt t="20973" x="4083050" y="2736850"/>
          <p14:tracePt t="20989" x="4076700" y="2730500"/>
          <p14:tracePt t="21005" x="4064000" y="2730500"/>
          <p14:tracePt t="21022" x="4044950" y="2724150"/>
          <p14:tracePt t="21039" x="4025900" y="2724150"/>
          <p14:tracePt t="21056" x="4006850" y="2730500"/>
          <p14:tracePt t="21072" x="3962400" y="2774950"/>
          <p14:tracePt t="21089" x="3898900" y="2832100"/>
          <p14:tracePt t="21106" x="3841750" y="2895600"/>
          <p14:tracePt t="21123" x="3797300" y="2940050"/>
          <p14:tracePt t="21139" x="3752850" y="3009900"/>
          <p14:tracePt t="21156" x="3708400" y="3060700"/>
          <p14:tracePt t="21173" x="3695700" y="3086100"/>
          <p14:tracePt t="21189" x="3689350" y="3143250"/>
          <p14:tracePt t="21206" x="3689350" y="3162300"/>
          <p14:tracePt t="21222" x="3689350" y="3187700"/>
          <p14:tracePt t="21240" x="3695700" y="3200400"/>
          <p14:tracePt t="21256" x="3714750" y="3206750"/>
          <p14:tracePt t="21272" x="3740150" y="3213100"/>
          <p14:tracePt t="21289" x="3790950" y="3225800"/>
          <p14:tracePt t="21306" x="3810000" y="3232150"/>
          <p14:tracePt t="21322" x="3816350" y="3232150"/>
          <p14:tracePt t="21340" x="3835400" y="3232150"/>
          <p14:tracePt t="21357" x="3892550" y="3225800"/>
          <p14:tracePt t="21373" x="3956050" y="3187700"/>
          <p14:tracePt t="21389" x="4019550" y="3143250"/>
          <p14:tracePt t="21406" x="4121150" y="3079750"/>
          <p14:tracePt t="21423" x="4146550" y="3067050"/>
          <p14:tracePt t="21440" x="4152900" y="3054350"/>
          <p14:tracePt t="21456" x="4159250" y="3035300"/>
          <p14:tracePt t="21473" x="4159250" y="3009900"/>
          <p14:tracePt t="21490" x="4152900" y="2959100"/>
          <p14:tracePt t="21506" x="4146550" y="2946400"/>
          <p14:tracePt t="21523" x="4133850" y="2927350"/>
          <p14:tracePt t="21559" x="4121150" y="2921000"/>
          <p14:tracePt t="21566" x="4121150" y="2914650"/>
          <p14:tracePt t="21574" x="4095750" y="2908300"/>
          <p14:tracePt t="21590" x="4057650" y="2889250"/>
          <p14:tracePt t="21607" x="4038600" y="2876550"/>
          <p14:tracePt t="21623" x="3994150" y="2863850"/>
          <p14:tracePt t="21640" x="3937000" y="2863850"/>
          <p14:tracePt t="21656" x="3867150" y="2857500"/>
          <p14:tracePt t="21673" x="3714750" y="2876550"/>
          <p14:tracePt t="21690" x="3600450" y="2895600"/>
          <p14:tracePt t="21707" x="3524250" y="2921000"/>
          <p14:tracePt t="21723" x="3460750" y="2959100"/>
          <p14:tracePt t="21741" x="3435350" y="2997200"/>
          <p14:tracePt t="21757" x="3403600" y="3067050"/>
          <p14:tracePt t="21773" x="3397250" y="3143250"/>
          <p14:tracePt t="21791" x="3397250" y="3162300"/>
          <p14:tracePt t="21807" x="3397250" y="3187700"/>
          <p14:tracePt t="21823" x="3409950" y="3200400"/>
          <p14:tracePt t="21841" x="3429000" y="3219450"/>
          <p14:tracePt t="21857" x="3441700" y="3238500"/>
          <p14:tracePt t="21873" x="3511550" y="3257550"/>
          <p14:tracePt t="21890" x="3663950" y="3270250"/>
          <p14:tracePt t="21911" x="3740150" y="3270250"/>
          <p14:tracePt t="21923" x="3873500" y="3282950"/>
          <p14:tracePt t="21941" x="3956050" y="3276600"/>
          <p14:tracePt t="21957" x="4057650" y="3263900"/>
          <p14:tracePt t="21975" x="4076700" y="3251200"/>
          <p14:tracePt t="21991" x="4102100" y="3232150"/>
          <p14:tracePt t="22008" x="4102100" y="3225800"/>
          <p14:tracePt t="22024" x="4108450" y="3213100"/>
          <p14:tracePt t="22122" x="0" y="0"/>
        </p14:tracePtLst>
        <p14:tracePtLst>
          <p14:tracePt t="22746" x="2266950" y="4114800"/>
          <p14:tracePt t="22878" x="2266950" y="4108450"/>
          <p14:tracePt t="22894" x="2279650" y="4102100"/>
          <p14:tracePt t="22903" x="2311400" y="4089400"/>
          <p14:tracePt t="22910" x="2362200" y="4064000"/>
          <p14:tracePt t="22918" x="2432050" y="4044950"/>
          <p14:tracePt t="22926" x="2546350" y="4006850"/>
          <p14:tracePt t="22926" x="2578100" y="4006850"/>
          <p14:tracePt t="22942" x="2654300" y="3987800"/>
          <p14:tracePt t="22975" x="2692400" y="3975100"/>
          <p14:tracePt t="22992" x="2698750" y="3975100"/>
          <p14:tracePt t="22996" x="2711450" y="3968750"/>
          <p14:tracePt t="23014" x="2724150" y="3968750"/>
          <p14:tracePt t="23026" x="2755900" y="3968750"/>
          <p14:tracePt t="23046" x="2787650" y="3968750"/>
          <p14:tracePt t="23070" x="2794000" y="3968750"/>
          <p14:tracePt t="23278" x="2800350" y="3981450"/>
          <p14:tracePt t="23294" x="2806700" y="3987800"/>
          <p14:tracePt t="23334" x="2813050" y="3987800"/>
          <p14:tracePt t="23342" x="2819400" y="3987800"/>
          <p14:tracePt t="23358" x="2825750" y="3987800"/>
          <p14:tracePt t="23366" x="2838450" y="3987800"/>
          <p14:tracePt t="23382" x="2844800" y="3987800"/>
          <p14:tracePt t="23392" x="2851150" y="3987800"/>
          <p14:tracePt t="23414" x="2857500" y="3994150"/>
          <p14:tracePt t="23425" x="2870200" y="4006850"/>
          <p14:tracePt t="23442" x="2876550" y="4025900"/>
          <p14:tracePt t="23446" x="2882900" y="4038600"/>
          <p14:tracePt t="23462" x="2889250" y="4051300"/>
          <p14:tracePt t="23494" x="2901950" y="4095750"/>
          <p14:tracePt t="23495" x="2908300" y="4114800"/>
          <p14:tracePt t="23526" x="2908300" y="4121150"/>
          <p14:tracePt t="23678" x="2921000" y="4121150"/>
          <p14:tracePt t="23687" x="2933700" y="4121150"/>
          <p14:tracePt t="23702" x="2940050" y="4121150"/>
          <p14:tracePt t="23710" x="2959100" y="4108450"/>
          <p14:tracePt t="23726" x="2984500" y="4095750"/>
          <p14:tracePt t="23742" x="2990850" y="4089400"/>
          <p14:tracePt t="23758" x="3009900" y="4089400"/>
          <p14:tracePt t="23766" x="3048000" y="4064000"/>
          <p14:tracePt t="23777" x="3079750" y="4051300"/>
          <p14:tracePt t="23794" x="3117850" y="4032250"/>
          <p14:tracePt t="23810" x="3143250" y="4019550"/>
          <p14:tracePt t="23827" x="3149600" y="4013200"/>
          <p14:tracePt t="23844" x="3155950" y="4013200"/>
          <p14:tracePt t="23878" x="3162300" y="4006850"/>
          <p14:tracePt t="23879" x="3181350" y="4006850"/>
          <p14:tracePt t="23893" x="3194050" y="3994150"/>
          <p14:tracePt t="23982" x="3194050" y="3987800"/>
          <p14:tracePt t="24002" x="3194050" y="3975100"/>
          <p14:tracePt t="24006" x="3200400" y="3962400"/>
          <p14:tracePt t="24014" x="3206750" y="3937000"/>
          <p14:tracePt t="24030" x="3206750" y="3905250"/>
          <p14:tracePt t="24044" x="3206750" y="3879850"/>
          <p14:tracePt t="24060" x="3206750" y="3854450"/>
          <p14:tracePt t="24077" x="3194050" y="3848100"/>
          <p14:tracePt t="24094" x="3175000" y="3829050"/>
          <p14:tracePt t="24111" x="3162300" y="3822700"/>
          <p14:tracePt t="24128" x="3155950" y="3816350"/>
          <p14:tracePt t="24144" x="3143250" y="3816350"/>
          <p14:tracePt t="24161" x="3117850" y="3803650"/>
          <p14:tracePt t="24178" x="3105150" y="3803650"/>
          <p14:tracePt t="24194" x="3073400" y="3803650"/>
          <p14:tracePt t="24210" x="3048000" y="3803650"/>
          <p14:tracePt t="24228" x="3028950" y="3803650"/>
          <p14:tracePt t="24244" x="3016250" y="3803650"/>
          <p14:tracePt t="24262" x="3009900" y="3816350"/>
          <p14:tracePt t="24277" x="2946400" y="3860800"/>
          <p14:tracePt t="24295" x="2895600" y="3905250"/>
          <p14:tracePt t="24312" x="2838450" y="3956050"/>
          <p14:tracePt t="24328" x="2794000" y="4000500"/>
          <p14:tracePt t="24344" x="2768600" y="4025900"/>
          <p14:tracePt t="24361" x="2768600" y="4032250"/>
          <p14:tracePt t="24378" x="2768600" y="4038600"/>
          <p14:tracePt t="24502" x="2768600" y="4044950"/>
          <p14:tracePt t="24526" x="2781300" y="4044950"/>
          <p14:tracePt t="24534" x="2787650" y="4044950"/>
          <p14:tracePt t="24544" x="2800350" y="4044950"/>
          <p14:tracePt t="24561" x="2851150" y="4051300"/>
          <p14:tracePt t="24566" x="2940050" y="4064000"/>
          <p14:tracePt t="24578" x="3022600" y="4070350"/>
          <p14:tracePt t="24594" x="3048000" y="4070350"/>
          <p14:tracePt t="24611" x="3060700" y="4070350"/>
          <p14:tracePt t="24628" x="3073400" y="4070350"/>
          <p14:tracePt t="24662" x="3079750" y="4070350"/>
          <p14:tracePt t="24663" x="3092450" y="4064000"/>
          <p14:tracePt t="24678" x="3130550" y="3937000"/>
          <p14:tracePt t="24696" x="3149600" y="3854450"/>
          <p14:tracePt t="24712" x="3149600" y="3816350"/>
          <p14:tracePt t="24728" x="3149600" y="3790950"/>
          <p14:tracePt t="24745" x="3149600" y="3778250"/>
          <p14:tracePt t="24761" x="3149600" y="3771900"/>
          <p14:tracePt t="24806" x="3143250" y="3771900"/>
          <p14:tracePt t="24814" x="3136900" y="3771900"/>
          <p14:tracePt t="24822" x="3130550" y="3771900"/>
          <p14:tracePt t="24830" x="3092450" y="3771900"/>
          <p14:tracePt t="24846" x="3016250" y="3810000"/>
          <p14:tracePt t="24862" x="2876550" y="3873500"/>
          <p14:tracePt t="24879" x="2825750" y="3911600"/>
          <p14:tracePt t="24895" x="2774950" y="3943350"/>
          <p14:tracePt t="24912" x="2717800" y="3981450"/>
          <p14:tracePt t="24930" x="2717800" y="3987800"/>
          <p14:tracePt t="24945" x="2711450" y="3994150"/>
          <p14:tracePt t="24962" x="2711450" y="4013200"/>
          <p14:tracePt t="24978" x="2711450" y="4025900"/>
          <p14:tracePt t="24995" x="2711450" y="4032250"/>
          <p14:tracePt t="25038" x="2717800" y="4038600"/>
          <p14:tracePt t="25046" x="2724150" y="4038600"/>
          <p14:tracePt t="25062" x="2743200" y="4038600"/>
          <p14:tracePt t="25078" x="2755900" y="4032250"/>
          <p14:tracePt t="25094" x="2774950" y="4032250"/>
          <p14:tracePt t="25094" x="2781300" y="4025900"/>
          <p14:tracePt t="25111" x="2794000" y="4025900"/>
          <p14:tracePt t="25129" x="2806700" y="4019550"/>
          <p14:tracePt t="25130" x="2857500" y="4000500"/>
          <p14:tracePt t="25145" x="2946400" y="3956050"/>
          <p14:tracePt t="25164" x="2997200" y="3911600"/>
          <p14:tracePt t="25181" x="3009900" y="3892550"/>
          <p14:tracePt t="25196" x="3022600" y="3879850"/>
          <p14:tracePt t="25212" x="3028950" y="3867150"/>
          <p14:tracePt t="25310" x="3016250" y="3867150"/>
          <p14:tracePt t="25318" x="3009900" y="3867150"/>
          <p14:tracePt t="25326" x="2990850" y="3873500"/>
          <p14:tracePt t="25334" x="2965450" y="3886200"/>
          <p14:tracePt t="25363" x="2940050" y="3898900"/>
          <p14:tracePt t="25363" x="2901950" y="3930650"/>
          <p14:tracePt t="25380" x="2895600" y="3949700"/>
          <p14:tracePt t="25550" x="2889250" y="3949700"/>
          <p14:tracePt t="25550" x="2882900" y="3956050"/>
          <p14:tracePt t="25566" x="2882900" y="3968750"/>
          <p14:tracePt t="25582" x="2882900" y="3975100"/>
          <p14:tracePt t="25590" x="2882900" y="3981450"/>
          <p14:tracePt t="25606" x="2882900" y="3987800"/>
          <p14:tracePt t="25622" x="2882900" y="3994150"/>
          <p14:tracePt t="25630" x="2895600" y="4000500"/>
          <p14:tracePt t="25630" x="2901950" y="4000500"/>
          <p14:tracePt t="25655" x="2921000" y="4006850"/>
          <p14:tracePt t="25656" x="2933700" y="4006850"/>
          <p14:tracePt t="25662" x="2990850" y="4025900"/>
          <p14:tracePt t="25679" x="3048000" y="4038600"/>
          <p14:tracePt t="25695" x="3092450" y="4051300"/>
          <p14:tracePt t="25713" x="3136900" y="4057650"/>
          <p14:tracePt t="25730" x="3181350" y="4070350"/>
          <p14:tracePt t="25747" x="3416300" y="4083050"/>
          <p14:tracePt t="25763" x="3536950" y="4089400"/>
          <p14:tracePt t="25780" x="3638550" y="4089400"/>
          <p14:tracePt t="25797" x="3689350" y="4070350"/>
          <p14:tracePt t="25815" x="3695700" y="4064000"/>
          <p14:tracePt t="26214" x="3702050" y="4064000"/>
          <p14:tracePt t="26230" x="3714750" y="4064000"/>
          <p14:tracePt t="26262" x="3721100" y="4064000"/>
          <p14:tracePt t="26286" x="3727450" y="4057650"/>
          <p14:tracePt t="26918" x="3740150" y="4057650"/>
          <p14:tracePt t="26926" x="3740150" y="4051300"/>
          <p14:tracePt t="26934" x="3746500" y="4044950"/>
          <p14:tracePt t="26966" x="3752850" y="4044950"/>
          <p14:tracePt t="26974" x="3765550" y="4044950"/>
          <p14:tracePt t="26982" x="3803650" y="4044950"/>
          <p14:tracePt t="26998" x="3829050" y="4044950"/>
          <p14:tracePt t="26999" x="3854450" y="4044950"/>
          <p14:tracePt t="27015" x="3879850" y="4044950"/>
          <p14:tracePt t="27032" x="3886200" y="4044950"/>
          <p14:tracePt t="27049" x="3898900" y="4038600"/>
          <p14:tracePt t="27066" x="3917950" y="4013200"/>
          <p14:tracePt t="27082" x="3924300" y="3994150"/>
          <p14:tracePt t="27099" x="3930650" y="3975100"/>
          <p14:tracePt t="27116" x="3937000" y="3956050"/>
          <p14:tracePt t="27132" x="3937000" y="3937000"/>
          <p14:tracePt t="27149" x="3937000" y="3924300"/>
          <p14:tracePt t="27165" x="3937000" y="3879850"/>
          <p14:tracePt t="27182" x="3937000" y="3873500"/>
          <p14:tracePt t="27199" x="3930650" y="3867150"/>
          <p14:tracePt t="27216" x="3924300" y="3854450"/>
          <p14:tracePt t="27233" x="3917950" y="3854450"/>
          <p14:tracePt t="27310" x="3905250" y="3854450"/>
          <p14:tracePt t="27326" x="3892550" y="3854450"/>
          <p14:tracePt t="27342" x="3867150" y="3879850"/>
          <p14:tracePt t="27350" x="3848100" y="3898900"/>
          <p14:tracePt t="27358" x="3829050" y="3911600"/>
          <p14:tracePt t="27366" x="3740150" y="3981450"/>
          <p14:tracePt t="27382" x="3695700" y="4006850"/>
          <p14:tracePt t="27400" x="3657600" y="4032250"/>
          <p14:tracePt t="27416" x="3632200" y="4044950"/>
          <p14:tracePt t="27433" x="3600450" y="4076700"/>
          <p14:tracePt t="27450" x="3594100" y="4095750"/>
          <p14:tracePt t="27486" x="3587750" y="4102100"/>
          <p14:tracePt t="27499" x="3587750" y="4108450"/>
          <p14:tracePt t="27502" x="3581400" y="4121150"/>
          <p14:tracePt t="27533" x="3581400" y="4127500"/>
          <p14:tracePt t="27542" x="3581400" y="4133850"/>
          <p14:tracePt t="27550" x="3587750" y="4140200"/>
          <p14:tracePt t="27590" x="3594100" y="4140200"/>
          <p14:tracePt t="27609" x="3600450" y="4140200"/>
          <p14:tracePt t="27614" x="3606800" y="4140200"/>
          <p14:tracePt t="27622" x="3632200" y="4121150"/>
          <p14:tracePt t="27633" x="3676650" y="4108450"/>
          <p14:tracePt t="27650" x="3746500" y="4064000"/>
          <p14:tracePt t="27667" x="3810000" y="4025900"/>
          <p14:tracePt t="27683" x="3854450" y="4000500"/>
          <p14:tracePt t="27700" x="3898900" y="3968750"/>
          <p14:tracePt t="27718" x="3930650" y="3949700"/>
          <p14:tracePt t="27734" x="3937000" y="3949700"/>
          <p14:tracePt t="27750" x="3937000" y="3930650"/>
          <p14:tracePt t="27766" x="3943350" y="3898900"/>
          <p14:tracePt t="27783" x="3943350" y="3892550"/>
          <p14:tracePt t="27838" x="3943350" y="3879850"/>
          <p14:tracePt t="27854" x="3937000" y="3879850"/>
          <p14:tracePt t="27862" x="3937000" y="3873500"/>
          <p14:tracePt t="27870" x="3917950" y="3873500"/>
          <p14:tracePt t="27884" x="3905250" y="3867150"/>
          <p14:tracePt t="27901" x="3886200" y="3867150"/>
          <p14:tracePt t="27917" x="3854450" y="3867150"/>
          <p14:tracePt t="27934" x="3841750" y="3867150"/>
          <p14:tracePt t="27950" x="3810000" y="3873500"/>
          <p14:tracePt t="27967" x="3746500" y="3917950"/>
          <p14:tracePt t="27983" x="3727450" y="3943350"/>
          <p14:tracePt t="28001" x="3727450" y="3956050"/>
          <p14:tracePt t="28017" x="3721100" y="3956050"/>
          <p14:tracePt t="28142" x="3733800" y="3956050"/>
          <p14:tracePt t="28150" x="3759200" y="3962400"/>
          <p14:tracePt t="28166" x="3873500" y="4000500"/>
          <p14:tracePt t="28184" x="3949700" y="4013200"/>
          <p14:tracePt t="28184" x="4165600" y="4051300"/>
          <p14:tracePt t="28200" x="4362450" y="4070350"/>
          <p14:tracePt t="28217" x="4508500" y="4076700"/>
          <p14:tracePt t="28235" x="4514850" y="4083050"/>
          <p14:tracePt t="28430" x="4514850" y="4089400"/>
          <p14:tracePt t="28534" x="4508500" y="4089400"/>
          <p14:tracePt t="28544" x="4502150" y="4089400"/>
          <p14:tracePt t="28568" x="4502150" y="4095750"/>
          <p14:tracePt t="28575" x="4495800" y="4102100"/>
          <p14:tracePt t="28583" x="4489450" y="4102100"/>
          <p14:tracePt t="28599" x="4489450" y="4108450"/>
          <p14:tracePt t="28607" x="4445000" y="4114800"/>
          <p14:tracePt t="28623" x="4419600" y="4114800"/>
          <p14:tracePt t="28636" x="4387850" y="4121150"/>
          <p14:tracePt t="28652" x="4375150" y="4127500"/>
          <p14:tracePt t="28866" x="0" y="0"/>
        </p14:tracePtLst>
        <p14:tracePtLst>
          <p14:tracePt t="34776" x="2044700" y="4489450"/>
          <p14:tracePt t="35015" x="2044700" y="4483100"/>
          <p14:tracePt t="35023" x="2051050" y="4483100"/>
          <p14:tracePt t="35055" x="2051050" y="4476750"/>
          <p14:tracePt t="35175" x="2063750" y="4470400"/>
          <p14:tracePt t="35198" x="2076450" y="4464050"/>
          <p14:tracePt t="35215" x="2101850" y="4451350"/>
          <p14:tracePt t="35222" x="2120900" y="4445000"/>
          <p14:tracePt t="35230" x="2203450" y="4419600"/>
          <p14:tracePt t="35246" x="2368550" y="4406900"/>
          <p14:tracePt t="35269" x="2425700" y="4406900"/>
          <p14:tracePt t="35280" x="2457450" y="4406900"/>
          <p14:tracePt t="35297" x="2540000" y="4413250"/>
          <p14:tracePt t="35313" x="2584450" y="4425950"/>
          <p14:tracePt t="35330" x="2686050" y="4451350"/>
          <p14:tracePt t="35346" x="2749550" y="4457700"/>
          <p14:tracePt t="35363" x="2781300" y="4464050"/>
          <p14:tracePt t="35380" x="2819400" y="4470400"/>
          <p14:tracePt t="35397" x="2825750" y="4470400"/>
          <p14:tracePt t="35414" x="2914650" y="4476750"/>
          <p14:tracePt t="35430" x="3175000" y="4483100"/>
          <p14:tracePt t="35448" x="3308350" y="4483100"/>
          <p14:tracePt t="35464" x="3473450" y="4483100"/>
          <p14:tracePt t="35480" x="3625850" y="4483100"/>
          <p14:tracePt t="35497" x="3752850" y="4483100"/>
          <p14:tracePt t="35514" x="3765550" y="4483100"/>
          <p14:tracePt t="35646" x="3765550" y="4470400"/>
          <p14:tracePt t="35654" x="3759200" y="4451350"/>
          <p14:tracePt t="35662" x="3740150" y="4400550"/>
          <p14:tracePt t="35673" x="3740150" y="4387850"/>
          <p14:tracePt t="35686" x="3733800" y="4362450"/>
          <p14:tracePt t="35702" x="3733800" y="4343400"/>
          <p14:tracePt t="35730" x="3733800" y="4330700"/>
          <p14:tracePt t="35731" x="3733800" y="4305300"/>
          <p14:tracePt t="35748" x="3740150" y="4273550"/>
          <p14:tracePt t="35764" x="3740150" y="4241800"/>
          <p14:tracePt t="35781" x="3746500" y="4184650"/>
          <p14:tracePt t="35798" x="3752850" y="4127500"/>
          <p14:tracePt t="35815" x="3759200" y="4108450"/>
          <p14:tracePt t="35831" x="3759200" y="4102100"/>
          <p14:tracePt t="35848" x="3765550" y="4083050"/>
          <p14:tracePt t="35864" x="3765550" y="4064000"/>
          <p14:tracePt t="35881" x="3771900" y="4057650"/>
          <p14:tracePt t="35898" x="3778250" y="4051300"/>
          <p14:tracePt t="35915" x="3778250" y="4044950"/>
          <p14:tracePt t="35930" x="3778250" y="4032250"/>
          <p14:tracePt t="35948" x="3778250" y="4006850"/>
          <p14:tracePt t="35991" x="3778250" y="4000500"/>
          <p14:tracePt t="35998" x="3778250" y="3994150"/>
          <p14:tracePt t="36014" x="3778250" y="3987800"/>
          <p14:tracePt t="36038" x="3778250" y="3981450"/>
          <p14:tracePt t="36046" x="3778250" y="3975100"/>
          <p14:tracePt t="36150" x="3778250" y="3981450"/>
          <p14:tracePt t="36173" x="3771900" y="3987800"/>
          <p14:tracePt t="36246" x="3771900" y="4006850"/>
          <p14:tracePt t="36254" x="3765550" y="4013200"/>
          <p14:tracePt t="36254" x="3765550" y="4019550"/>
          <p14:tracePt t="36270" x="3765550" y="4032250"/>
          <p14:tracePt t="36286" x="3765550" y="4044950"/>
          <p14:tracePt t="36294" x="3765550" y="4057650"/>
          <p14:tracePt t="36302" x="3765550" y="4076700"/>
          <p14:tracePt t="36314" x="3759200" y="4095750"/>
          <p14:tracePt t="36334" x="3759200" y="4127500"/>
          <p14:tracePt t="36471" x="3759200" y="4121150"/>
          <p14:tracePt t="36478" x="3759200" y="4095750"/>
          <p14:tracePt t="36486" x="3759200" y="4076700"/>
          <p14:tracePt t="36494" x="3765550" y="4070350"/>
          <p14:tracePt t="36502" x="3765550" y="4032250"/>
          <p14:tracePt t="36516" x="3765550" y="4006850"/>
          <p14:tracePt t="36534" x="3765550" y="3968750"/>
          <p14:tracePt t="36549" x="3765550" y="3956050"/>
          <p14:tracePt t="36565" x="3765550" y="3943350"/>
          <p14:tracePt t="36670" x="3765550" y="3975100"/>
          <p14:tracePt t="36678" x="3765550" y="3981450"/>
          <p14:tracePt t="36686" x="3765550" y="4006850"/>
          <p14:tracePt t="36694" x="3765550" y="4032250"/>
          <p14:tracePt t="36702" x="3765550" y="4057650"/>
          <p14:tracePt t="36718" x="3765550" y="4095750"/>
          <p14:tracePt t="36732" x="3765550" y="4127500"/>
          <p14:tracePt t="36830" x="3765550" y="4108450"/>
          <p14:tracePt t="36854" x="3765550" y="4102100"/>
          <p14:tracePt t="36864" x="3765550" y="4095750"/>
          <p14:tracePt t="36934" x="3765550" y="4140200"/>
          <p14:tracePt t="36942" x="3765550" y="4159250"/>
          <p14:tracePt t="36950" x="3746500" y="4216400"/>
          <p14:tracePt t="36966" x="3733800" y="4260850"/>
          <p14:tracePt t="36974" x="3695700" y="4337050"/>
          <p14:tracePt t="36983" x="3651250" y="4451350"/>
          <p14:tracePt t="36999" x="3619500" y="4521200"/>
          <p14:tracePt t="37016" x="3619500" y="4533900"/>
          <p14:tracePt t="37151" x="3606800" y="4533900"/>
          <p14:tracePt t="37182" x="3606800" y="4527550"/>
          <p14:tracePt t="37190" x="3594100" y="4514850"/>
          <p14:tracePt t="37198" x="3594100" y="4470400"/>
          <p14:tracePt t="37214" x="3575050" y="4298950"/>
          <p14:tracePt t="37222" x="3568700" y="4203700"/>
          <p14:tracePt t="37233" x="3568700" y="4146550"/>
          <p14:tracePt t="37254" x="3568700" y="4102100"/>
          <p14:tracePt t="37267" x="3568700" y="4051300"/>
          <p14:tracePt t="37283" x="3568700" y="4038600"/>
          <p14:tracePt t="37470" x="3568700" y="4044950"/>
          <p14:tracePt t="37502" x="3575050" y="4051300"/>
          <p14:tracePt t="37510" x="3581400" y="4057650"/>
          <p14:tracePt t="37526" x="3587750" y="4064000"/>
          <p14:tracePt t="37686" x="3587750" y="4102100"/>
          <p14:tracePt t="37694" x="3581400" y="4140200"/>
          <p14:tracePt t="37702" x="3568700" y="4165600"/>
          <p14:tracePt t="37702" x="3562350" y="4184650"/>
          <p14:tracePt t="37718" x="3549650" y="4216400"/>
          <p14:tracePt t="37719" x="3517900" y="4254500"/>
          <p14:tracePt t="37734" x="3397250" y="4368800"/>
          <p14:tracePt t="37750" x="3308350" y="4464050"/>
          <p14:tracePt t="37774" x="3219450" y="4559300"/>
          <p14:tracePt t="37791" x="3187700" y="4597400"/>
          <p14:tracePt t="37801" x="3136900" y="4635500"/>
          <p14:tracePt t="37926" x="3155950" y="4616450"/>
          <p14:tracePt t="37934" x="3194050" y="4584700"/>
          <p14:tracePt t="37943" x="3206750" y="4559300"/>
          <p14:tracePt t="37951" x="3238500" y="4533900"/>
          <p14:tracePt t="37984" x="3251200" y="4521200"/>
          <p14:tracePt t="37985" x="3257550" y="4521200"/>
          <p14:tracePt t="38001" x="3270250" y="4514850"/>
          <p14:tracePt t="38038" x="3270250" y="4508500"/>
          <p14:tracePt t="38046" x="3276600" y="4502150"/>
          <p14:tracePt t="38054" x="3295650" y="4489450"/>
          <p14:tracePt t="38054" x="3302000" y="4464050"/>
          <p14:tracePt t="38073" x="3314700" y="4438650"/>
          <p14:tracePt t="38084" x="3346450" y="4368800"/>
          <p14:tracePt t="38101" x="3365500" y="4324350"/>
          <p14:tracePt t="38118" x="3397250" y="4254500"/>
          <p14:tracePt t="38135" x="3409950" y="4216400"/>
          <p14:tracePt t="38152" x="3422650" y="4191000"/>
          <p14:tracePt t="38222" x="3422650" y="4184650"/>
          <p14:tracePt t="38278" x="3429000" y="4178300"/>
          <p14:tracePt t="38294" x="3441700" y="4171950"/>
          <p14:tracePt t="38311" x="3460750" y="4159250"/>
          <p14:tracePt t="38326" x="3467100" y="4152900"/>
          <p14:tracePt t="38335" x="3473450" y="4146550"/>
          <p14:tracePt t="38358" x="3486150" y="4133850"/>
          <p14:tracePt t="38374" x="3492500" y="4127500"/>
          <p14:tracePt t="38385" x="3505200" y="4121150"/>
          <p14:tracePt t="38390" x="3511550" y="4108450"/>
          <p14:tracePt t="38406" x="3536950" y="4095750"/>
          <p14:tracePt t="38438" x="3549650" y="4083050"/>
          <p14:tracePt t="38452" x="3568700" y="4083050"/>
          <p14:tracePt t="38454" x="3594100" y="4083050"/>
          <p14:tracePt t="38469" x="3644900" y="4070350"/>
          <p14:tracePt t="38487" x="3670300" y="4064000"/>
          <p14:tracePt t="38502" x="3670300" y="4057650"/>
          <p14:tracePt t="38790" x="3670300" y="4070350"/>
          <p14:tracePt t="38806" x="3670300" y="4083050"/>
          <p14:tracePt t="38814" x="3676650" y="4095750"/>
          <p14:tracePt t="38832" x="3676650" y="4108450"/>
          <p14:tracePt t="38846" x="3676650" y="4114800"/>
          <p14:tracePt t="38862" x="3683000" y="4121150"/>
          <p14:tracePt t="38870" x="3683000" y="4127500"/>
          <p14:tracePt t="38878" x="3683000" y="4133850"/>
          <p14:tracePt t="38886" x="3683000" y="4152900"/>
          <p14:tracePt t="38902" x="3689350" y="4152900"/>
          <p14:tracePt t="39111" x="3695700" y="4152900"/>
          <p14:tracePt t="39142" x="3702050" y="4152900"/>
          <p14:tracePt t="39158" x="3708400" y="4146550"/>
          <p14:tracePt t="39166" x="3708400" y="4140200"/>
          <p14:tracePt t="39198" x="3714750" y="4133850"/>
          <p14:tracePt t="39342" x="3695700" y="4140200"/>
          <p14:tracePt t="39350" x="3689350" y="4146550"/>
          <p14:tracePt t="39358" x="3670300" y="4159250"/>
          <p14:tracePt t="39366" x="3657600" y="4171950"/>
          <p14:tracePt t="39374" x="3619500" y="4178300"/>
          <p14:tracePt t="39390" x="3606800" y="4184650"/>
          <p14:tracePt t="39406" x="3575050" y="4184650"/>
          <p14:tracePt t="39420" x="3562350" y="4184650"/>
          <p14:tracePt t="39599" x="3556000" y="4191000"/>
          <p14:tracePt t="39606" x="3511550" y="4216400"/>
          <p14:tracePt t="39620" x="3467100" y="4235450"/>
          <p14:tracePt t="39621" x="3352800" y="4267200"/>
          <p14:tracePt t="39637" x="3086100" y="4349750"/>
          <p14:tracePt t="39655" x="2889250" y="4394200"/>
          <p14:tracePt t="39671" x="2711450" y="4425950"/>
          <p14:tracePt t="39687" x="2406650" y="4438650"/>
          <p14:tracePt t="39706" x="2260600" y="4438650"/>
          <p14:tracePt t="39721" x="2203450" y="4445000"/>
          <p14:tracePt t="39737" x="2190750" y="4451350"/>
          <p14:tracePt t="39816" x="2184400" y="4457700"/>
          <p14:tracePt t="39822" x="2152650" y="4476750"/>
          <p14:tracePt t="39830" x="2146300" y="4476750"/>
          <p14:tracePt t="39838" x="2089150" y="4508500"/>
          <p14:tracePt t="39838" x="2070100" y="4521200"/>
          <p14:tracePt t="39871" x="2025650" y="4546600"/>
          <p14:tracePt t="39875" x="1974850" y="4565650"/>
          <p14:tracePt t="39887" x="1892300" y="4610100"/>
          <p14:tracePt t="39904" x="1847850" y="4622800"/>
          <p14:tracePt t="39920" x="1803400" y="4648200"/>
          <p14:tracePt t="39937" x="1784350" y="4660900"/>
          <p14:tracePt t="39954" x="1758950" y="4673600"/>
          <p14:tracePt t="39972" x="1733550" y="4692650"/>
          <p14:tracePt t="39988" x="1714500" y="4692650"/>
          <p14:tracePt t="40004" x="1524000" y="4775200"/>
          <p14:tracePt t="40020" x="1466850" y="4800600"/>
          <p14:tracePt t="40037" x="1416050" y="4832350"/>
          <p14:tracePt t="40054" x="1390650" y="4838700"/>
          <p14:tracePt t="40071" x="1377950" y="4838700"/>
          <p14:tracePt t="40087" x="1371600" y="4838700"/>
          <p14:tracePt t="40104" x="1352550" y="4838700"/>
          <p14:tracePt t="40142" x="1346200" y="4845050"/>
          <p14:tracePt t="40166" x="1339850" y="4845050"/>
          <p14:tracePt t="40238" x="1333500" y="4845050"/>
          <p14:tracePt t="40662" x="1333500" y="4838700"/>
          <p14:tracePt t="40671" x="1333500" y="4832350"/>
          <p14:tracePt t="40678" x="1352550" y="4813300"/>
          <p14:tracePt t="40690" x="1377950" y="4800600"/>
          <p14:tracePt t="40705" x="1390650" y="4794250"/>
          <p14:tracePt t="40722" x="1397000" y="4787900"/>
          <p14:tracePt t="40739" x="1409700" y="4781550"/>
          <p14:tracePt t="40756" x="1416050" y="4775200"/>
          <p14:tracePt t="40772" x="1428750" y="4768850"/>
          <p14:tracePt t="40814" x="1435100" y="4768850"/>
          <p14:tracePt t="40822" x="1447800" y="4756150"/>
          <p14:tracePt t="40838" x="1492250" y="4749800"/>
          <p14:tracePt t="40854" x="1549400" y="4749800"/>
          <p14:tracePt t="40869" x="1593850" y="4749800"/>
          <p14:tracePt t="40873" x="1657350" y="4749800"/>
          <p14:tracePt t="40889" x="1733550" y="4749800"/>
          <p14:tracePt t="40906" x="1828800" y="4749800"/>
          <p14:tracePt t="40922" x="1885950" y="4756150"/>
          <p14:tracePt t="40939" x="2006600" y="4775200"/>
          <p14:tracePt t="40956" x="2139950" y="4781550"/>
          <p14:tracePt t="40973" x="2273300" y="4800600"/>
          <p14:tracePt t="40990" x="2374900" y="4806950"/>
          <p14:tracePt t="41006" x="2387600" y="4806950"/>
          <p14:tracePt t="41222" x="2393950" y="4806950"/>
          <p14:tracePt t="41227" x="2400300" y="4806950"/>
          <p14:tracePt t="41239" x="2413000" y="4806950"/>
          <p14:tracePt t="41240" x="2444750" y="4806950"/>
          <p14:tracePt t="41256" x="2514600" y="4806950"/>
          <p14:tracePt t="41273" x="2635250" y="4806950"/>
          <p14:tracePt t="41290" x="2933700" y="4845050"/>
          <p14:tracePt t="41306" x="3365500" y="4883150"/>
          <p14:tracePt t="41323" x="3797300" y="4908550"/>
          <p14:tracePt t="41342" x="3968750" y="4914900"/>
          <p14:tracePt t="41357" x="4038600" y="4914900"/>
          <p14:tracePt t="41373" x="4051300" y="4914900"/>
          <p14:tracePt t="41598" x="4044950" y="4914900"/>
          <p14:tracePt t="41606" x="4038600" y="4914900"/>
          <p14:tracePt t="41622" x="4019550" y="4889500"/>
          <p14:tracePt t="41633" x="4013200" y="4870450"/>
          <p14:tracePt t="41646" x="4000500" y="4851400"/>
          <p14:tracePt t="41662" x="3994150" y="4826000"/>
          <p14:tracePt t="41678" x="3987800" y="4794250"/>
          <p14:tracePt t="41691" x="3987800" y="4781550"/>
          <p14:tracePt t="41707" x="3981450" y="4756150"/>
          <p14:tracePt t="41724" x="3981450" y="4749800"/>
          <p14:tracePt t="41741" x="3981450" y="4743450"/>
          <p14:tracePt t="41757" x="3981450" y="4730750"/>
          <p14:tracePt t="41790" x="3981450" y="4724400"/>
          <p14:tracePt t="41791" x="3968750" y="4686300"/>
          <p14:tracePt t="41807" x="3962400" y="4673600"/>
          <p14:tracePt t="41824" x="3949700" y="4660900"/>
          <p14:tracePt t="41840" x="3943350" y="4635500"/>
          <p14:tracePt t="41857" x="3924300" y="4616450"/>
          <p14:tracePt t="41874" x="3886200" y="4584700"/>
          <p14:tracePt t="41892" x="3867150" y="4559300"/>
          <p14:tracePt t="41908" x="3822700" y="4540250"/>
          <p14:tracePt t="41924" x="3797300" y="4527550"/>
          <p14:tracePt t="41941" x="3771900" y="4527550"/>
          <p14:tracePt t="41958" x="3721100" y="4527550"/>
          <p14:tracePt t="41975" x="3676650" y="4533900"/>
          <p14:tracePt t="41990" x="3600450" y="4540250"/>
          <p14:tracePt t="42007" x="3498850" y="4559300"/>
          <p14:tracePt t="42024" x="3409950" y="4584700"/>
          <p14:tracePt t="42041" x="3333750" y="4622800"/>
          <p14:tracePt t="42058" x="3251200" y="4654550"/>
          <p14:tracePt t="42074" x="3162300" y="4679950"/>
          <p14:tracePt t="42091" x="3009900" y="4711700"/>
          <p14:tracePt t="42111" x="2978150" y="4718050"/>
          <p14:tracePt t="42124" x="2921000" y="4737100"/>
          <p14:tracePt t="42143" x="2901950" y="4749800"/>
          <p14:tracePt t="42158" x="2844800" y="4787900"/>
          <p14:tracePt t="42174" x="2838450" y="4800600"/>
          <p14:tracePt t="42191" x="2819400" y="4826000"/>
          <p14:tracePt t="42208" x="2813050" y="4838700"/>
          <p14:tracePt t="42225" x="2806700" y="4864100"/>
          <p14:tracePt t="42241" x="2806700" y="4876800"/>
          <p14:tracePt t="42278" x="2806700" y="4883150"/>
          <p14:tracePt t="42286" x="2819400" y="4883150"/>
          <p14:tracePt t="42294" x="2838450" y="4883150"/>
          <p14:tracePt t="42310" x="2882900" y="4883150"/>
          <p14:tracePt t="42325" x="2997200" y="4883150"/>
          <p14:tracePt t="42341" x="3149600" y="4902200"/>
          <p14:tracePt t="42358" x="3619500" y="4902200"/>
          <p14:tracePt t="42375" x="3860800" y="4889500"/>
          <p14:tracePt t="42391" x="4044950" y="4870450"/>
          <p14:tracePt t="42409" x="4254500" y="4838700"/>
          <p14:tracePt t="42425" x="4318000" y="4819650"/>
          <p14:tracePt t="42442" x="4349750" y="4800600"/>
          <p14:tracePt t="42458" x="4362450" y="4787900"/>
          <p14:tracePt t="42475" x="4375150" y="4762500"/>
          <p14:tracePt t="42491" x="4375150" y="4743450"/>
          <p14:tracePt t="42509" x="4381500" y="4705350"/>
          <p14:tracePt t="42525" x="4381500" y="4660900"/>
          <p14:tracePt t="42542" x="4375150" y="4635500"/>
          <p14:tracePt t="42558" x="4349750" y="4616450"/>
          <p14:tracePt t="42575" x="4311650" y="4572000"/>
          <p14:tracePt t="42592" x="4292600" y="4565650"/>
          <p14:tracePt t="42609" x="4248150" y="4533900"/>
          <p14:tracePt t="42626" x="4197350" y="4514850"/>
          <p14:tracePt t="42642" x="4108450" y="4489450"/>
          <p14:tracePt t="42658" x="3975100" y="4464050"/>
          <p14:tracePt t="42675" x="3765550" y="4438650"/>
          <p14:tracePt t="42692" x="3676650" y="4451350"/>
          <p14:tracePt t="42709" x="3581400" y="4470400"/>
          <p14:tracePt t="42725" x="3454400" y="4508500"/>
          <p14:tracePt t="42742" x="3346450" y="4552950"/>
          <p14:tracePt t="42759" x="3251200" y="4584700"/>
          <p14:tracePt t="42775" x="3149600" y="4629150"/>
          <p14:tracePt t="42792" x="3111500" y="4660900"/>
          <p14:tracePt t="42809" x="3073400" y="4692650"/>
          <p14:tracePt t="42825" x="3054350" y="4718050"/>
          <p14:tracePt t="42841" x="3022600" y="4781550"/>
          <p14:tracePt t="42859" x="3003550" y="4838700"/>
          <p14:tracePt t="42875" x="2997200" y="4870450"/>
          <p14:tracePt t="42893" x="2990850" y="4895850"/>
          <p14:tracePt t="42909" x="2990850" y="4933950"/>
          <p14:tracePt t="42926" x="2990850" y="4946650"/>
          <p14:tracePt t="42942" x="3035300" y="4953000"/>
          <p14:tracePt t="42959" x="3067050" y="4953000"/>
          <p14:tracePt t="42976" x="3086100" y="4953000"/>
          <p14:tracePt t="42992" x="3111500" y="4953000"/>
          <p14:tracePt t="43010" x="3168650" y="4959350"/>
          <p14:tracePt t="43025" x="3282950" y="4984750"/>
          <p14:tracePt t="43043" x="3670300" y="5010150"/>
          <p14:tracePt t="43060" x="3835400" y="5010150"/>
          <p14:tracePt t="43075" x="3981450" y="4965700"/>
          <p14:tracePt t="43092" x="4057650" y="4933950"/>
          <p14:tracePt t="43108" x="4102100" y="4914900"/>
          <p14:tracePt t="43125" x="4127500" y="4902200"/>
          <p14:tracePt t="43142" x="4146550" y="4883150"/>
          <p14:tracePt t="43159" x="4171950" y="4838700"/>
          <p14:tracePt t="43175" x="4191000" y="4800600"/>
          <p14:tracePt t="43193" x="4210050" y="4730750"/>
          <p14:tracePt t="43209" x="4216400" y="4686300"/>
          <p14:tracePt t="43226" x="4216400" y="4673600"/>
          <p14:tracePt t="43242" x="4216400" y="4648200"/>
          <p14:tracePt t="43261" x="4210050" y="4641850"/>
          <p14:tracePt t="43276" x="4203700" y="4629150"/>
          <p14:tracePt t="43292" x="4191000" y="4629150"/>
          <p14:tracePt t="43310" x="4191000" y="4616450"/>
          <p14:tracePt t="43310" x="4184650" y="4616450"/>
          <p14:tracePt t="43326" x="4165600" y="4603750"/>
          <p14:tracePt t="43342" x="4114800" y="4591050"/>
          <p14:tracePt t="43359" x="4051300" y="4578350"/>
          <p14:tracePt t="43376" x="3930650" y="4559300"/>
          <p14:tracePt t="43393" x="3778250" y="4552950"/>
          <p14:tracePt t="43410" x="3530600" y="4540250"/>
          <p14:tracePt t="43426" x="3390900" y="4540250"/>
          <p14:tracePt t="43443" x="3295650" y="4559300"/>
          <p14:tracePt t="43460" x="3206750" y="4578350"/>
          <p14:tracePt t="43476" x="3143250" y="4616450"/>
          <p14:tracePt t="43476" x="3124200" y="4629150"/>
          <p14:tracePt t="43494" x="3111500" y="4641850"/>
          <p14:tracePt t="43510" x="3098800" y="4667250"/>
          <p14:tracePt t="43527" x="3092450" y="4711700"/>
          <p14:tracePt t="43543" x="3079750" y="4756150"/>
          <p14:tracePt t="43560" x="3079750" y="4781550"/>
          <p14:tracePt t="43577" x="3079750" y="4813300"/>
          <p14:tracePt t="43594" x="3079750" y="4826000"/>
          <p14:tracePt t="43610" x="3105150" y="4851400"/>
          <p14:tracePt t="43627" x="3149600" y="4876800"/>
          <p14:tracePt t="43644" x="3219450" y="4889500"/>
          <p14:tracePt t="43661" x="3333750" y="4914900"/>
          <p14:tracePt t="43677" x="3467100" y="4946650"/>
          <p14:tracePt t="43694" x="3924300" y="4997450"/>
          <p14:tracePt t="43710" x="4127500" y="4997450"/>
          <p14:tracePt t="43727" x="4311650" y="4978400"/>
          <p14:tracePt t="43744" x="4413250" y="4959350"/>
          <p14:tracePt t="43760" x="4495800" y="4940300"/>
          <p14:tracePt t="43777" x="4540250" y="4902200"/>
          <p14:tracePt t="43794" x="4546600" y="4889500"/>
          <p14:tracePt t="43811" x="4552950" y="4857750"/>
          <p14:tracePt t="43827" x="4552950" y="4832350"/>
          <p14:tracePt t="43843" x="4552950" y="4806950"/>
          <p14:tracePt t="43861" x="4552950" y="4781550"/>
          <p14:tracePt t="43877" x="4521200" y="4699000"/>
          <p14:tracePt t="43894" x="4495800" y="4667250"/>
          <p14:tracePt t="43911" x="4476750" y="4654550"/>
          <p14:tracePt t="43928" x="4464050" y="4648200"/>
          <p14:tracePt t="43944" x="4451350" y="4641850"/>
          <p14:tracePt t="43961" x="4419600" y="4635500"/>
          <p14:tracePt t="43977" x="4318000" y="4635500"/>
          <p14:tracePt t="43994" x="4267200" y="4629150"/>
          <p14:tracePt t="44011" x="4089400" y="4635500"/>
          <p14:tracePt t="44028" x="4000500" y="4667250"/>
          <p14:tracePt t="44045" x="3886200" y="4699000"/>
          <p14:tracePt t="44061" x="3771900" y="4718050"/>
          <p14:tracePt t="44077" x="3600450" y="4762500"/>
          <p14:tracePt t="44094" x="3587750" y="4768850"/>
          <p14:tracePt t="44238" x="3581400" y="4775200"/>
          <p14:tracePt t="44246" x="3581400" y="4781550"/>
          <p14:tracePt t="44254" x="3581400" y="4794250"/>
          <p14:tracePt t="44262" x="3575050" y="4832350"/>
          <p14:tracePt t="44286" x="3568700" y="4851400"/>
          <p14:tracePt t="44302" x="3568700" y="4870450"/>
          <p14:tracePt t="44311" x="3562350" y="4902200"/>
          <p14:tracePt t="44328" x="3556000" y="4908550"/>
          <p14:tracePt t="44344" x="3556000" y="4914900"/>
          <p14:tracePt t="44575" x="0" y="0"/>
        </p14:tracePtLst>
        <p14:tracePtLst>
          <p14:tracePt t="70268" x="1663700" y="4495800"/>
          <p14:tracePt t="70327" x="1657350" y="4502150"/>
          <p14:tracePt t="70351" x="1651000" y="4508500"/>
          <p14:tracePt t="70365" x="1644650" y="4514850"/>
          <p14:tracePt t="70367" x="1625600" y="4514850"/>
          <p14:tracePt t="70375" x="1581150" y="4521200"/>
          <p14:tracePt t="70392" x="1492250" y="4527550"/>
          <p14:tracePt t="70392" x="1435100" y="4533900"/>
          <p14:tracePt t="70415" x="1320800" y="4540250"/>
          <p14:tracePt t="70424" x="1244600" y="4552950"/>
          <p14:tracePt t="70440" x="1193800" y="4559300"/>
          <p14:tracePt t="70456" x="1168400" y="4559300"/>
          <p14:tracePt t="70473" x="1123950" y="4565650"/>
          <p14:tracePt t="70490" x="1098550" y="4572000"/>
          <p14:tracePt t="70507" x="1079500" y="4578350"/>
          <p14:tracePt t="70524" x="1060450" y="4584700"/>
          <p14:tracePt t="70541" x="1022350" y="4597400"/>
          <p14:tracePt t="70558" x="977900" y="4610100"/>
          <p14:tracePt t="70574" x="939800" y="4616450"/>
          <p14:tracePt t="70591" x="927100" y="4622800"/>
          <p14:tracePt t="70631" x="920750" y="4622800"/>
          <p14:tracePt t="70655" x="914400" y="4629150"/>
          <p14:tracePt t="70663" x="914400" y="4635500"/>
          <p14:tracePt t="70679" x="914400" y="4641850"/>
          <p14:tracePt t="70695" x="914400" y="4654550"/>
          <p14:tracePt t="70707" x="914400" y="4660900"/>
          <p14:tracePt t="70708" x="920750" y="4673600"/>
          <p14:tracePt t="70724" x="933450" y="4692650"/>
          <p14:tracePt t="70740" x="965200" y="4724400"/>
          <p14:tracePt t="70758" x="990600" y="4749800"/>
          <p14:tracePt t="70774" x="1041400" y="4781550"/>
          <p14:tracePt t="70791" x="1149350" y="4832350"/>
          <p14:tracePt t="70808" x="1263650" y="4870450"/>
          <p14:tracePt t="70824" x="1358900" y="4902200"/>
          <p14:tracePt t="70841" x="1454150" y="4927600"/>
          <p14:tracePt t="70858" x="1473200" y="4933950"/>
          <p14:tracePt t="70875" x="1612900" y="4959350"/>
          <p14:tracePt t="70893" x="1676400" y="4959350"/>
          <p14:tracePt t="70907" x="1689100" y="4959350"/>
          <p14:tracePt t="70924" x="1689100" y="4953000"/>
          <p14:tracePt t="70941" x="1701800" y="4927600"/>
          <p14:tracePt t="70958" x="1701800" y="4921250"/>
          <p14:tracePt t="70974" x="1708150" y="4908550"/>
          <p14:tracePt t="70991" x="1708150" y="4876800"/>
          <p14:tracePt t="71007" x="1708150" y="4838700"/>
          <p14:tracePt t="71024" x="1695450" y="4768850"/>
          <p14:tracePt t="71041" x="1663700" y="4711700"/>
          <p14:tracePt t="71059" x="1663700" y="4705350"/>
          <p14:tracePt t="71075" x="1631950" y="4629150"/>
          <p14:tracePt t="71092" x="1593850" y="4559300"/>
          <p14:tracePt t="71108" x="1568450" y="4514850"/>
          <p14:tracePt t="71125" x="1562100" y="4502150"/>
          <p14:tracePt t="71142" x="1543050" y="4476750"/>
          <p14:tracePt t="71158" x="1530350" y="4457700"/>
          <p14:tracePt t="71174" x="1511300" y="4445000"/>
          <p14:tracePt t="71192" x="1498600" y="4432300"/>
          <p14:tracePt t="71208" x="1479550" y="4432300"/>
          <p14:tracePt t="71225" x="1447800" y="4425950"/>
          <p14:tracePt t="71242" x="1435100" y="4419600"/>
          <p14:tracePt t="71259" x="1428750" y="4419600"/>
          <p14:tracePt t="71275" x="1416050" y="4419600"/>
          <p14:tracePt t="71292" x="1403350" y="4419600"/>
          <p14:tracePt t="71308" x="1371600" y="4432300"/>
          <p14:tracePt t="71325" x="1333500" y="4451350"/>
          <p14:tracePt t="71342" x="1295400" y="4476750"/>
          <p14:tracePt t="71360" x="1270000" y="4489450"/>
          <p14:tracePt t="71376" x="1219200" y="4540250"/>
          <p14:tracePt t="71392" x="1143000" y="4591050"/>
          <p14:tracePt t="71409" x="1060450" y="4641850"/>
          <p14:tracePt t="71426" x="1028700" y="4673600"/>
          <p14:tracePt t="71442" x="1009650" y="4699000"/>
          <p14:tracePt t="71459" x="1003300" y="4699000"/>
          <p14:tracePt t="71719" x="0" y="0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  <a:noFill/>
        </p:spPr>
        <p:txBody>
          <a:bodyPr/>
          <a:lstStyle/>
          <a:p>
            <a:r>
              <a:rPr lang="en-US" dirty="0" smtClean="0"/>
              <a:t>Thermodynamic terms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4495800" cy="5943600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Endothermic</a:t>
            </a:r>
          </a:p>
          <a:p>
            <a:pPr marL="742950" lvl="1" indent="-285750"/>
            <a:r>
              <a:rPr lang="en-US" dirty="0" smtClean="0"/>
              <a:t>Reaction requires energy (at 25 °C)</a:t>
            </a:r>
          </a:p>
          <a:p>
            <a:pPr marL="742950" lvl="1" indent="-285750">
              <a:buFont typeface="Zapf Dingbats" charset="2"/>
              <a:buNone/>
            </a:pPr>
            <a:r>
              <a:rPr lang="en-US" dirty="0" smtClean="0"/>
              <a:t>2 HgO + 181.70 kJ &lt;--&gt; 2 Hg + O</a:t>
            </a:r>
            <a:r>
              <a:rPr lang="en-US" baseline="-25000" dirty="0" smtClean="0"/>
              <a:t>2</a:t>
            </a:r>
          </a:p>
          <a:p>
            <a:pPr algn="ctr">
              <a:buFontTx/>
              <a:buNone/>
            </a:pPr>
            <a:r>
              <a:rPr lang="en-US" sz="3200" u="sng" dirty="0" smtClean="0"/>
              <a:t>Enthalpy (∆H)</a:t>
            </a:r>
            <a:endParaRPr lang="en-US" dirty="0" smtClean="0"/>
          </a:p>
          <a:p>
            <a:r>
              <a:rPr lang="en-US" dirty="0" smtClean="0"/>
              <a:t>Energy of a system (heat content)</a:t>
            </a:r>
          </a:p>
          <a:p>
            <a:pPr lvl="1"/>
            <a:r>
              <a:rPr lang="en-US" dirty="0" smtClean="0"/>
              <a:t>Internal energy, volume, pressure</a:t>
            </a:r>
          </a:p>
          <a:p>
            <a:pPr lvl="1"/>
            <a:r>
              <a:rPr lang="en-US" dirty="0" smtClean="0"/>
              <a:t>Accounts </a:t>
            </a:r>
            <a:r>
              <a:rPr lang="en-US" dirty="0"/>
              <a:t>for energy transferred to </a:t>
            </a:r>
            <a:r>
              <a:rPr lang="en-US" dirty="0" smtClean="0"/>
              <a:t>environment by expansion </a:t>
            </a:r>
            <a:r>
              <a:rPr lang="en-US" dirty="0"/>
              <a:t>or </a:t>
            </a:r>
            <a:r>
              <a:rPr lang="en-US" dirty="0" smtClean="0"/>
              <a:t>heating</a:t>
            </a:r>
          </a:p>
          <a:p>
            <a:pPr marL="120650" indent="-285750" algn="just"/>
            <a:r>
              <a:rPr lang="en-US" dirty="0" smtClean="0"/>
              <a:t>∆H = ∆H</a:t>
            </a:r>
            <a:r>
              <a:rPr lang="en-US" baseline="-25000" dirty="0" smtClean="0"/>
              <a:t>products</a:t>
            </a:r>
            <a:r>
              <a:rPr lang="en-US" dirty="0" smtClean="0"/>
              <a:t> - ∆H</a:t>
            </a:r>
            <a:r>
              <a:rPr lang="en-US" baseline="-25000" dirty="0" smtClean="0"/>
              <a:t>reactants</a:t>
            </a:r>
            <a:endParaRPr lang="en-US" dirty="0" smtClean="0"/>
          </a:p>
          <a:p>
            <a:pPr marL="120650" indent="-285750" algn="just"/>
            <a:r>
              <a:rPr lang="en-US" dirty="0" smtClean="0"/>
              <a:t>Exothermic reactions, negative ∆H</a:t>
            </a:r>
          </a:p>
          <a:p>
            <a:pPr marL="742950" lvl="1" indent="-285750" algn="just"/>
            <a:r>
              <a:rPr lang="en-US" dirty="0" smtClean="0"/>
              <a:t>Negative ∆H tend to be spontaneous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7"/>
          <a:stretch/>
        </p:blipFill>
        <p:spPr bwMode="auto">
          <a:xfrm>
            <a:off x="4572001" y="730250"/>
            <a:ext cx="4572000" cy="579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61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3849" x="4356100" y="2362200"/>
          <p14:tracePt t="3857" x="4362450" y="2343150"/>
          <p14:tracePt t="3865" x="4368800" y="2330450"/>
          <p14:tracePt t="3866" x="4387850" y="2298700"/>
          <p14:tracePt t="3881" x="4394200" y="2266950"/>
          <p14:tracePt t="3898" x="4400550" y="2254250"/>
          <p14:tracePt t="3915" x="4406900" y="2197100"/>
          <p14:tracePt t="3932" x="4406900" y="2146300"/>
          <p14:tracePt t="3949" x="4406900" y="2070100"/>
          <p14:tracePt t="3965" x="4400550" y="2012950"/>
          <p14:tracePt t="3982" x="4387850" y="1943100"/>
          <p14:tracePt t="3999" x="4368800" y="1879600"/>
          <p14:tracePt t="4016" x="4362450" y="1841500"/>
          <p14:tracePt t="4032" x="4337050" y="1797050"/>
          <p14:tracePt t="4050" x="4292600" y="1739900"/>
          <p14:tracePt t="4065" x="4235450" y="1657350"/>
          <p14:tracePt t="4082" x="4191000" y="1593850"/>
          <p14:tracePt t="4098" x="4140200" y="1524000"/>
          <p14:tracePt t="4115" x="4083050" y="1460500"/>
          <p14:tracePt t="4131" x="3975100" y="1327150"/>
          <p14:tracePt t="4149" x="3917950" y="1276350"/>
          <p14:tracePt t="4165" x="3848100" y="1225550"/>
          <p14:tracePt t="4182" x="3740150" y="1155700"/>
          <p14:tracePt t="4199" x="3644900" y="1098550"/>
          <p14:tracePt t="4215" x="3486150" y="1041400"/>
          <p14:tracePt t="4235" x="3429000" y="1028700"/>
          <p14:tracePt t="4249" x="3194050" y="971550"/>
          <p14:tracePt t="4266" x="3009900" y="952500"/>
          <p14:tracePt t="4282" x="2863850" y="927100"/>
          <p14:tracePt t="4299" x="2698750" y="882650"/>
          <p14:tracePt t="4317" x="2520950" y="850900"/>
          <p14:tracePt t="4332" x="2374900" y="825500"/>
          <p14:tracePt t="4349" x="2146300" y="781050"/>
          <p14:tracePt t="4365" x="2000250" y="749300"/>
          <p14:tracePt t="4382" x="1860550" y="704850"/>
          <p14:tracePt t="4399" x="1739900" y="673100"/>
          <p14:tracePt t="4416" x="1644650" y="647700"/>
          <p14:tracePt t="4416" x="1625600" y="641350"/>
          <p14:tracePt t="4433" x="1574800" y="635000"/>
          <p14:tracePt t="4449" x="1530350" y="635000"/>
          <p14:tracePt t="4466" x="1447800" y="628650"/>
          <p14:tracePt t="4482" x="1333500" y="622300"/>
          <p14:tracePt t="4499" x="1219200" y="622300"/>
          <p14:tracePt t="4516" x="1092200" y="628650"/>
          <p14:tracePt t="4532" x="996950" y="641350"/>
          <p14:tracePt t="4550" x="927100" y="641350"/>
          <p14:tracePt t="4566" x="812800" y="654050"/>
          <p14:tracePt t="4583" x="787400" y="660400"/>
          <p14:tracePt t="4599" x="749300" y="666750"/>
          <p14:tracePt t="4616" x="704850" y="685800"/>
          <p14:tracePt t="4633" x="673100" y="704850"/>
          <p14:tracePt t="4649" x="635000" y="749300"/>
          <p14:tracePt t="4667" x="615950" y="768350"/>
          <p14:tracePt t="4686" x="596900" y="793750"/>
          <p14:tracePt t="4700" x="584200" y="812800"/>
          <p14:tracePt t="4717" x="558800" y="850900"/>
          <p14:tracePt t="4734" x="539750" y="882650"/>
          <p14:tracePt t="4751" x="527050" y="908050"/>
          <p14:tracePt t="4767" x="514350" y="952500"/>
          <p14:tracePt t="4784" x="514350" y="990600"/>
          <p14:tracePt t="4801" x="508000" y="1035050"/>
          <p14:tracePt t="4817" x="508000" y="1162050"/>
          <p14:tracePt t="4834" x="508000" y="1212850"/>
          <p14:tracePt t="4851" x="508000" y="1231900"/>
          <p14:tracePt t="4868" x="514350" y="1276350"/>
          <p14:tracePt t="4884" x="514350" y="1301750"/>
          <p14:tracePt t="4901" x="520700" y="1327150"/>
          <p14:tracePt t="4918" x="520700" y="1365250"/>
          <p14:tracePt t="4935" x="520700" y="1390650"/>
          <p14:tracePt t="4952" x="539750" y="1428750"/>
          <p14:tracePt t="4968" x="552450" y="1473200"/>
          <p14:tracePt t="4984" x="577850" y="1530350"/>
          <p14:tracePt t="5003" x="584200" y="1543050"/>
          <p14:tracePt t="5018" x="603250" y="1562100"/>
          <p14:tracePt t="5034" x="628650" y="1600200"/>
          <p14:tracePt t="5053" x="654050" y="1619250"/>
          <p14:tracePt t="5068" x="679450" y="1651000"/>
          <p14:tracePt t="5085" x="711200" y="1676400"/>
          <p14:tracePt t="5102" x="762000" y="1701800"/>
          <p14:tracePt t="5118" x="825500" y="1727200"/>
          <p14:tracePt t="5135" x="952500" y="1771650"/>
          <p14:tracePt t="5152" x="1054100" y="1790700"/>
          <p14:tracePt t="5168" x="1168400" y="1828800"/>
          <p14:tracePt t="5186" x="1454150" y="1879600"/>
          <p14:tracePt t="5202" x="1670050" y="1905000"/>
          <p14:tracePt t="5218" x="1924050" y="1924050"/>
          <p14:tracePt t="5234" x="2266950" y="1949450"/>
          <p14:tracePt t="5251" x="2825750" y="1981200"/>
          <p14:tracePt t="5267" x="3302000" y="1885950"/>
          <p14:tracePt t="5284" x="3543300" y="1784350"/>
          <p14:tracePt t="5301" x="3644900" y="1771650"/>
          <p14:tracePt t="5318" x="3663950" y="1771650"/>
          <p14:tracePt t="5334" x="3714750" y="1752600"/>
          <p14:tracePt t="5352" x="3752850" y="1733550"/>
          <p14:tracePt t="5369" x="3784600" y="1714500"/>
          <p14:tracePt t="5385" x="3848100" y="1689100"/>
          <p14:tracePt t="5403" x="3892550" y="1663700"/>
          <p14:tracePt t="5420" x="3905250" y="1638300"/>
          <p14:tracePt t="5436" x="3905250" y="1581150"/>
          <p14:tracePt t="5452" x="3905250" y="1530350"/>
          <p14:tracePt t="5469" x="3905250" y="1428750"/>
          <p14:tracePt t="5485" x="3905250" y="1403350"/>
          <p14:tracePt t="5502" x="3905250" y="1358900"/>
          <p14:tracePt t="5518" x="3898900" y="1314450"/>
          <p14:tracePt t="5535" x="3873500" y="1263650"/>
          <p14:tracePt t="5552" x="3835400" y="1187450"/>
          <p14:tracePt t="5568" x="3778250" y="1111250"/>
          <p14:tracePt t="5586" x="3746500" y="1060450"/>
          <p14:tracePt t="5602" x="3695700" y="1016000"/>
          <p14:tracePt t="5619" x="3619500" y="958850"/>
          <p14:tracePt t="5635" x="3492500" y="882650"/>
          <p14:tracePt t="5652" x="3422650" y="857250"/>
          <p14:tracePt t="5670" x="3016250" y="717550"/>
          <p14:tracePt t="5686" x="2819400" y="673100"/>
          <p14:tracePt t="5702" x="2584450" y="615950"/>
          <p14:tracePt t="5719" x="2330450" y="558800"/>
          <p14:tracePt t="5736" x="2108200" y="527050"/>
          <p14:tracePt t="5752" x="1835150" y="495300"/>
          <p14:tracePt t="5769" x="1651000" y="488950"/>
          <p14:tracePt t="5786" x="1327150" y="463550"/>
          <p14:tracePt t="5803" x="1130300" y="431800"/>
          <p14:tracePt t="5819" x="965200" y="425450"/>
          <p14:tracePt t="5836" x="844550" y="419100"/>
          <p14:tracePt t="5852" x="812800" y="419100"/>
          <p14:tracePt t="5869" x="698500" y="450850"/>
          <p14:tracePt t="5886" x="641350" y="469900"/>
          <p14:tracePt t="5903" x="558800" y="488950"/>
          <p14:tracePt t="5919" x="438150" y="508000"/>
          <p14:tracePt t="5936" x="323850" y="533400"/>
          <p14:tracePt t="5953" x="273050" y="552450"/>
          <p14:tracePt t="5969" x="209550" y="609600"/>
          <p14:tracePt t="5986" x="190500" y="647700"/>
          <p14:tracePt t="6003" x="171450" y="685800"/>
          <p14:tracePt t="6019" x="158750" y="742950"/>
          <p14:tracePt t="6036" x="158750" y="819150"/>
          <p14:tracePt t="6052" x="165100" y="863600"/>
          <p14:tracePt t="6069" x="215900" y="1143000"/>
          <p14:tracePt t="6086" x="228600" y="1200150"/>
          <p14:tracePt t="6102" x="254000" y="1282700"/>
          <p14:tracePt t="6120" x="285750" y="1358900"/>
          <p14:tracePt t="6136" x="323850" y="1441450"/>
          <p14:tracePt t="6153" x="374650" y="1511300"/>
          <p14:tracePt t="6170" x="438150" y="1612900"/>
          <p14:tracePt t="6187" x="476250" y="1651000"/>
          <p14:tracePt t="6203" x="508000" y="1689100"/>
          <p14:tracePt t="6220" x="527050" y="1708150"/>
          <p14:tracePt t="6237" x="571500" y="1739900"/>
          <p14:tracePt t="6253" x="609600" y="1758950"/>
          <p14:tracePt t="6270" x="781050" y="1797050"/>
          <p14:tracePt t="6286" x="990600" y="1860550"/>
          <p14:tracePt t="6304" x="1104900" y="1898650"/>
          <p14:tracePt t="6320" x="1238250" y="1949450"/>
          <p14:tracePt t="6337" x="1365250" y="1993900"/>
          <p14:tracePt t="6354" x="1479550" y="2025650"/>
          <p14:tracePt t="6370" x="1828800" y="2063750"/>
          <p14:tracePt t="6386" x="2209800" y="2070100"/>
          <p14:tracePt t="6403" x="2406650" y="2070100"/>
          <p14:tracePt t="6420" x="2578100" y="2076450"/>
          <p14:tracePt t="6437" x="2730500" y="2095500"/>
          <p14:tracePt t="6453" x="2800350" y="2101850"/>
          <p14:tracePt t="6470" x="2965450" y="2101850"/>
          <p14:tracePt t="6488" x="3048000" y="2070100"/>
          <p14:tracePt t="6504" x="3130550" y="2038350"/>
          <p14:tracePt t="6520" x="3194050" y="2025650"/>
          <p14:tracePt t="6537" x="3302000" y="2025650"/>
          <p14:tracePt t="6554" x="3492500" y="1974850"/>
          <p14:tracePt t="6570" x="3543300" y="1936750"/>
          <p14:tracePt t="6587" x="3638550" y="1828800"/>
          <p14:tracePt t="6604" x="3721100" y="1727200"/>
          <p14:tracePt t="6621" x="3765550" y="1676400"/>
          <p14:tracePt t="6637" x="3790950" y="1644650"/>
          <p14:tracePt t="6654" x="3797300" y="1638300"/>
          <p14:tracePt t="6671" x="3810000" y="1612900"/>
          <p14:tracePt t="6688" x="3810000" y="1606550"/>
          <p14:tracePt t="6704" x="3810000" y="1593850"/>
          <p14:tracePt t="6875" x="0" y="0"/>
        </p14:tracePtLst>
        <p14:tracePtLst>
          <p14:tracePt t="11504" x="3403600" y="2578100"/>
          <p14:tracePt t="11545" x="3403600" y="2571750"/>
          <p14:tracePt t="11609" x="3403600" y="2565400"/>
          <p14:tracePt t="11633" x="3397250" y="2559050"/>
          <p14:tracePt t="11648" x="3390900" y="2559050"/>
          <p14:tracePt t="11656" x="3384550" y="2552700"/>
          <p14:tracePt t="11664" x="3371850" y="2552700"/>
          <p14:tracePt t="11681" x="3359150" y="2552700"/>
          <p14:tracePt t="11695" x="3340100" y="2552700"/>
          <p14:tracePt t="11711" x="3327400" y="2546350"/>
          <p14:tracePt t="11728" x="3282950" y="2527300"/>
          <p14:tracePt t="11744" x="3194050" y="2489200"/>
          <p14:tracePt t="11761" x="3162300" y="2476500"/>
          <p14:tracePt t="11778" x="3105150" y="2457450"/>
          <p14:tracePt t="11794" x="3035300" y="2438400"/>
          <p14:tracePt t="11812" x="2946400" y="2406650"/>
          <p14:tracePt t="11829" x="2686050" y="2330450"/>
          <p14:tracePt t="11844" x="2527300" y="2298700"/>
          <p14:tracePt t="11861" x="2425700" y="2266950"/>
          <p14:tracePt t="11878" x="2311400" y="2235200"/>
          <p14:tracePt t="11895" x="2127250" y="2178050"/>
          <p14:tracePt t="11929" x="2025650" y="2146300"/>
          <p14:tracePt t="11929" x="1924050" y="2127250"/>
          <p14:tracePt t="11945" x="1879600" y="2127250"/>
          <p14:tracePt t="11962" x="1797050" y="2108200"/>
          <p14:tracePt t="11978" x="1714500" y="2095500"/>
          <p14:tracePt t="11995" x="1676400" y="2082800"/>
          <p14:tracePt t="12012" x="1612900" y="2076450"/>
          <p14:tracePt t="12028" x="1530350" y="2076450"/>
          <p14:tracePt t="12045" x="1492250" y="2076450"/>
          <p14:tracePt t="12063" x="1466850" y="2095500"/>
          <p14:tracePt t="12078" x="1435100" y="2120900"/>
          <p14:tracePt t="12096" x="1397000" y="2159000"/>
          <p14:tracePt t="12111" x="1358900" y="2209800"/>
          <p14:tracePt t="12130" x="1339850" y="2235200"/>
          <p14:tracePt t="12145" x="1327150" y="2247900"/>
          <p14:tracePt t="12162" x="1320800" y="2266950"/>
          <p14:tracePt t="12178" x="1301750" y="2298700"/>
          <p14:tracePt t="12196" x="1295400" y="2317750"/>
          <p14:tracePt t="12212" x="1289050" y="2336800"/>
          <p14:tracePt t="12229" x="1282700" y="2349500"/>
          <p14:tracePt t="12245" x="1276350" y="2374900"/>
          <p14:tracePt t="12262" x="1276350" y="2406650"/>
          <p14:tracePt t="12279" x="1270000" y="2438400"/>
          <p14:tracePt t="12297" x="1263650" y="2470150"/>
          <p14:tracePt t="12312" x="1263650" y="2489200"/>
          <p14:tracePt t="12329" x="1263650" y="2495550"/>
          <p14:tracePt t="12347" x="1263650" y="2508250"/>
          <p14:tracePt t="12362" x="1263650" y="2514600"/>
          <p14:tracePt t="12378" x="1263650" y="2520950"/>
          <p14:tracePt t="12395" x="1270000" y="2527300"/>
          <p14:tracePt t="12411" x="1276350" y="2527300"/>
          <p14:tracePt t="12428" x="1314450" y="2540000"/>
          <p14:tracePt t="12445" x="1327150" y="2540000"/>
          <p14:tracePt t="12480" x="1339850" y="2540000"/>
          <p14:tracePt t="12497" x="1365250" y="2540000"/>
          <p14:tracePt t="12497" x="1390650" y="2546350"/>
          <p14:tracePt t="12512" x="1504950" y="2571750"/>
          <p14:tracePt t="12529" x="1638300" y="2609850"/>
          <p14:tracePt t="12545" x="1816100" y="2673350"/>
          <p14:tracePt t="12563" x="2038350" y="2736850"/>
          <p14:tracePt t="12579" x="2190750" y="2781300"/>
          <p14:tracePt t="12596" x="2381250" y="2825750"/>
          <p14:tracePt t="12612" x="2559050" y="2870200"/>
          <p14:tracePt t="12629" x="2863850" y="2933700"/>
          <p14:tracePt t="12646" x="3048000" y="2933700"/>
          <p14:tracePt t="12662" x="3181350" y="2921000"/>
          <p14:tracePt t="12680" x="3225800" y="2901950"/>
          <p14:tracePt t="12696" x="3257550" y="2889250"/>
          <p14:tracePt t="12713" x="3327400" y="2857500"/>
          <p14:tracePt t="12729" x="3352800" y="2838450"/>
          <p14:tracePt t="12746" x="3384550" y="2800350"/>
          <p14:tracePt t="12763" x="3416300" y="2724150"/>
          <p14:tracePt t="12781" x="3441700" y="2641600"/>
          <p14:tracePt t="12798" x="3460750" y="2590800"/>
          <p14:tracePt t="12814" x="3467100" y="2571750"/>
          <p14:tracePt t="12830" x="3473450" y="2552700"/>
          <p14:tracePt t="12846" x="3473450" y="2540000"/>
          <p14:tracePt t="12863" x="3473450" y="2520950"/>
          <p14:tracePt t="12879" x="3473450" y="2501900"/>
          <p14:tracePt t="12896" x="3460750" y="2489200"/>
          <p14:tracePt t="12913" x="3448050" y="2476500"/>
          <p14:tracePt t="12930" x="3409950" y="2444750"/>
          <p14:tracePt t="12947" x="3314700" y="2387600"/>
          <p14:tracePt t="12963" x="3206750" y="2343150"/>
          <p14:tracePt t="12979" x="3092450" y="2298700"/>
          <p14:tracePt t="12997" x="2952750" y="2260600"/>
          <p14:tracePt t="13013" x="2787650" y="2197100"/>
          <p14:tracePt t="13029" x="2489200" y="2108200"/>
          <p14:tracePt t="13046" x="2368550" y="2076450"/>
          <p14:tracePt t="13063" x="2228850" y="2044700"/>
          <p14:tracePt t="13079" x="2089150" y="2044700"/>
          <p14:tracePt t="13097" x="1993900" y="2063750"/>
          <p14:tracePt t="13113" x="1873250" y="2082800"/>
          <p14:tracePt t="13130" x="1720850" y="2082800"/>
          <p14:tracePt t="13147" x="1663700" y="2076450"/>
          <p14:tracePt t="13164" x="1644650" y="2076450"/>
          <p14:tracePt t="13180" x="1625600" y="2082800"/>
          <p14:tracePt t="13197" x="1600200" y="2095500"/>
          <p14:tracePt t="13213" x="1536700" y="2114550"/>
          <p14:tracePt t="13230" x="1422400" y="2159000"/>
          <p14:tracePt t="13246" x="1346200" y="2190750"/>
          <p14:tracePt t="13265" x="1314450" y="2203450"/>
          <p14:tracePt t="13281" x="1282700" y="2222500"/>
          <p14:tracePt t="13297" x="1270000" y="2235200"/>
          <p14:tracePt t="13314" x="1244600" y="2286000"/>
          <p14:tracePt t="13331" x="1231900" y="2305050"/>
          <p14:tracePt t="13347" x="1219200" y="2343150"/>
          <p14:tracePt t="13364" x="1206500" y="2387600"/>
          <p14:tracePt t="13380" x="1200150" y="2413000"/>
          <p14:tracePt t="13397" x="1200150" y="2489200"/>
          <p14:tracePt t="13413" x="1200150" y="2527300"/>
          <p14:tracePt t="13430" x="1200150" y="2565400"/>
          <p14:tracePt t="13447" x="1200150" y="2590800"/>
          <p14:tracePt t="13464" x="1200150" y="2603500"/>
          <p14:tracePt t="13481" x="1206500" y="2622550"/>
          <p14:tracePt t="13497" x="1206500" y="2628900"/>
          <p14:tracePt t="13515" x="1206500" y="2641600"/>
          <p14:tracePt t="13530" x="1219200" y="2660650"/>
          <p14:tracePt t="13548" x="1244600" y="2660650"/>
          <p14:tracePt t="13564" x="1263650" y="2660650"/>
          <p14:tracePt t="13581" x="1289050" y="2654300"/>
          <p14:tracePt t="13597" x="1320800" y="2647950"/>
          <p14:tracePt t="13614" x="1339850" y="2647950"/>
          <p14:tracePt t="13631" x="1409700" y="2647950"/>
          <p14:tracePt t="13649" x="1466850" y="2647950"/>
          <p14:tracePt t="13649" x="1549400" y="2654300"/>
          <p14:tracePt t="13664" x="1765300" y="2667000"/>
          <p14:tracePt t="13681" x="2038350" y="2686050"/>
          <p14:tracePt t="13698" x="2178050" y="2705100"/>
          <p14:tracePt t="13714" x="3073400" y="2813050"/>
          <p14:tracePt t="13731" x="3238500" y="2832100"/>
          <p14:tracePt t="13749" x="3378200" y="2844800"/>
          <p14:tracePt t="13764" x="3448050" y="2851150"/>
          <p14:tracePt t="13781" x="3486150" y="2851150"/>
          <p14:tracePt t="13798" x="3530600" y="2844800"/>
          <p14:tracePt t="13815" x="3568700" y="2813050"/>
          <p14:tracePt t="13831" x="3606800" y="2794000"/>
          <p14:tracePt t="13831" x="3613150" y="2794000"/>
          <p14:tracePt t="13865" x="3625850" y="2787650"/>
          <p14:tracePt t="13865" x="3638550" y="2781300"/>
          <p14:tracePt t="13881" x="3663950" y="2774950"/>
          <p14:tracePt t="13898" x="3663950" y="2768600"/>
          <p14:tracePt t="13914" x="3683000" y="2749550"/>
          <p14:tracePt t="13932" x="3689350" y="2724150"/>
          <p14:tracePt t="13948" x="3689350" y="2698750"/>
          <p14:tracePt t="13965" x="3689350" y="2686050"/>
          <p14:tracePt t="13982" x="3689350" y="2679700"/>
          <p14:tracePt t="13998" x="3689350" y="2660650"/>
          <p14:tracePt t="14016" x="3689350" y="2647950"/>
          <p14:tracePt t="14033" x="3663950" y="2609850"/>
          <p14:tracePt t="14050" x="3651250" y="2571750"/>
          <p14:tracePt t="14066" x="3619500" y="2546350"/>
          <p14:tracePt t="14084" x="3562350" y="2495550"/>
          <p14:tracePt t="14100" x="3556000" y="2489200"/>
          <p14:tracePt t="14117" x="3498850" y="2444750"/>
          <p14:tracePt t="14133" x="3454400" y="2413000"/>
          <p14:tracePt t="14150" x="3378200" y="2374900"/>
          <p14:tracePt t="14167" x="3314700" y="2336800"/>
          <p14:tracePt t="14183" x="3251200" y="2317750"/>
          <p14:tracePt t="14200" x="3048000" y="2260600"/>
          <p14:tracePt t="14216" x="2901950" y="2228850"/>
          <p14:tracePt t="14232" x="2654300" y="2159000"/>
          <p14:tracePt t="14249" x="2533650" y="2133600"/>
          <p14:tracePt t="14266" x="2425700" y="2108200"/>
          <p14:tracePt t="14282" x="2317750" y="2101850"/>
          <p14:tracePt t="14300" x="2266950" y="2101850"/>
          <p14:tracePt t="14317" x="2051050" y="2089150"/>
          <p14:tracePt t="14334" x="1936750" y="2095500"/>
          <p14:tracePt t="14349" x="1771650" y="2108200"/>
          <p14:tracePt t="14366" x="1625600" y="2152650"/>
          <p14:tracePt t="14384" x="1504950" y="2197100"/>
          <p14:tracePt t="14400" x="1339850" y="2247900"/>
          <p14:tracePt t="14417" x="1289050" y="2266950"/>
          <p14:tracePt t="14434" x="1257300" y="2279650"/>
          <p14:tracePt t="14450" x="1238250" y="2298700"/>
          <p14:tracePt t="14467" x="1219200" y="2311400"/>
          <p14:tracePt t="14483" x="1193800" y="2343150"/>
          <p14:tracePt t="14521" x="1181100" y="2355850"/>
          <p14:tracePt t="14533" x="1168400" y="2368550"/>
          <p14:tracePt t="14537" x="1143000" y="2393950"/>
          <p14:tracePt t="14553" x="1123950" y="2413000"/>
          <p14:tracePt t="14567" x="1111250" y="2425700"/>
          <p14:tracePt t="14584" x="1098550" y="2432050"/>
          <p14:tracePt t="14600" x="1092200" y="2444750"/>
          <p14:tracePt t="14641" x="1085850" y="2451100"/>
          <p14:tracePt t="14833" x="0" y="0"/>
        </p14:tracePtLst>
        <p14:tracePtLst>
          <p14:tracePt t="16309" x="3714750" y="3314700"/>
          <p14:tracePt t="16377" x="3708400" y="3314700"/>
          <p14:tracePt t="16395" x="3702050" y="3314700"/>
          <p14:tracePt t="16409" x="3689350" y="3314700"/>
          <p14:tracePt t="16425" x="3683000" y="3314700"/>
          <p14:tracePt t="16437" x="3663950" y="3314700"/>
          <p14:tracePt t="16441" x="3638550" y="3314700"/>
          <p14:tracePt t="16457" x="3587750" y="3314700"/>
          <p14:tracePt t="16473" x="3505200" y="3314700"/>
          <p14:tracePt t="16489" x="3390900" y="3282950"/>
          <p14:tracePt t="16505" x="3321050" y="3263900"/>
          <p14:tracePt t="16520" x="3136900" y="3225800"/>
          <p14:tracePt t="16536" x="3028950" y="3200400"/>
          <p14:tracePt t="16554" x="2940050" y="3175000"/>
          <p14:tracePt t="16570" x="2825750" y="3149600"/>
          <p14:tracePt t="16588" x="2724150" y="3136900"/>
          <p14:tracePt t="16606" x="2552700" y="3124200"/>
          <p14:tracePt t="16620" x="2470150" y="3117850"/>
          <p14:tracePt t="16637" x="2368550" y="3111500"/>
          <p14:tracePt t="16653" x="2311400" y="3105150"/>
          <p14:tracePt t="16671" x="2235200" y="3105150"/>
          <p14:tracePt t="16688" x="2152650" y="3105150"/>
          <p14:tracePt t="16703" x="2108200" y="3111500"/>
          <p14:tracePt t="16720" x="1803400" y="3143250"/>
          <p14:tracePt t="16738" x="1739900" y="3155950"/>
          <p14:tracePt t="16754" x="1708150" y="3168650"/>
          <p14:tracePt t="16770" x="1644650" y="3187700"/>
          <p14:tracePt t="16788" x="1593850" y="3200400"/>
          <p14:tracePt t="16803" x="1562100" y="3213100"/>
          <p14:tracePt t="16820" x="1498600" y="3232150"/>
          <p14:tracePt t="16837" x="1492250" y="3238500"/>
          <p14:tracePt t="16854" x="1485900" y="3244850"/>
          <p14:tracePt t="16871" x="1460500" y="3251200"/>
          <p14:tracePt t="16887" x="1441450" y="3263900"/>
          <p14:tracePt t="16904" x="1416050" y="3276600"/>
          <p14:tracePt t="16920" x="1333500" y="3295650"/>
          <p14:tracePt t="16937" x="1301750" y="3308350"/>
          <p14:tracePt t="16954" x="1276350" y="3321050"/>
          <p14:tracePt t="16970" x="1257300" y="3333750"/>
          <p14:tracePt t="16988" x="1212850" y="3346450"/>
          <p14:tracePt t="17004" x="1181100" y="3359150"/>
          <p14:tracePt t="17021" x="1136650" y="3378200"/>
          <p14:tracePt t="17038" x="1104900" y="3403600"/>
          <p14:tracePt t="17055" x="1079500" y="3416300"/>
          <p14:tracePt t="17071" x="1041400" y="3441700"/>
          <p14:tracePt t="17088" x="1022350" y="3448050"/>
          <p14:tracePt t="17104" x="1009650" y="3460750"/>
          <p14:tracePt t="17121" x="990600" y="3479800"/>
          <p14:tracePt t="17138" x="971550" y="3505200"/>
          <p14:tracePt t="17155" x="952500" y="3530600"/>
          <p14:tracePt t="17172" x="933450" y="3575050"/>
          <p14:tracePt t="17188" x="920750" y="3638550"/>
          <p14:tracePt t="17204" x="914400" y="3676650"/>
          <p14:tracePt t="17221" x="908050" y="3708400"/>
          <p14:tracePt t="17238" x="908050" y="3721100"/>
          <p14:tracePt t="17254" x="908050" y="3746500"/>
          <p14:tracePt t="17271" x="901700" y="3771900"/>
          <p14:tracePt t="17288" x="895350" y="3816350"/>
          <p14:tracePt t="17304" x="889000" y="3860800"/>
          <p14:tracePt t="17322" x="882650" y="3886200"/>
          <p14:tracePt t="17338" x="876300" y="3924300"/>
          <p14:tracePt t="17355" x="869950" y="3956050"/>
          <p14:tracePt t="17372" x="869950" y="3981450"/>
          <p14:tracePt t="17388" x="869950" y="3987800"/>
          <p14:tracePt t="17404" x="869950" y="4013200"/>
          <p14:tracePt t="17421" x="869950" y="4025900"/>
          <p14:tracePt t="17437" x="869950" y="4057650"/>
          <p14:tracePt t="17454" x="869950" y="4076700"/>
          <p14:tracePt t="17472" x="869950" y="4121150"/>
          <p14:tracePt t="17488" x="882650" y="4165600"/>
          <p14:tracePt t="17488" x="882650" y="4171950"/>
          <p14:tracePt t="17505" x="895350" y="4203700"/>
          <p14:tracePt t="17522" x="895350" y="4216400"/>
          <p14:tracePt t="17538" x="895350" y="4229100"/>
          <p14:tracePt t="17555" x="908050" y="4254500"/>
          <p14:tracePt t="17571" x="920750" y="4273550"/>
          <p14:tracePt t="17588" x="933450" y="4292600"/>
          <p14:tracePt t="17606" x="939800" y="4330700"/>
          <p14:tracePt t="17622" x="958850" y="4343400"/>
          <p14:tracePt t="17638" x="971550" y="4368800"/>
          <p14:tracePt t="17656" x="984250" y="4394200"/>
          <p14:tracePt t="17672" x="984250" y="4400550"/>
          <p14:tracePt t="17689" x="996950" y="4406900"/>
          <p14:tracePt t="17705" x="996950" y="4419600"/>
          <p14:tracePt t="17722" x="1009650" y="4432300"/>
          <p14:tracePt t="17738" x="1022350" y="4451350"/>
          <p14:tracePt t="17755" x="1035050" y="4457700"/>
          <p14:tracePt t="17772" x="1047750" y="4457700"/>
          <p14:tracePt t="17789" x="1066800" y="4470400"/>
          <p14:tracePt t="17807" x="1079500" y="4483100"/>
          <p14:tracePt t="17822" x="1085850" y="4483100"/>
          <p14:tracePt t="17838" x="1104900" y="4489450"/>
          <p14:tracePt t="17855" x="1136650" y="4514850"/>
          <p14:tracePt t="17872" x="1162050" y="4527550"/>
          <p14:tracePt t="17888" x="1200150" y="4540250"/>
          <p14:tracePt t="17905" x="1238250" y="4559300"/>
          <p14:tracePt t="17922" x="1263650" y="4572000"/>
          <p14:tracePt t="17938" x="1314450" y="4597400"/>
          <p14:tracePt t="17956" x="1422400" y="4648200"/>
          <p14:tracePt t="17973" x="1555750" y="4679950"/>
          <p14:tracePt t="17989" x="1720850" y="4711700"/>
          <p14:tracePt t="18006" x="1905000" y="4724400"/>
          <p14:tracePt t="18024" x="2051050" y="4743450"/>
          <p14:tracePt t="18039" x="2139950" y="4749800"/>
          <p14:tracePt t="18056" x="2228850" y="4756150"/>
          <p14:tracePt t="18072" x="2311400" y="4756150"/>
          <p14:tracePt t="18089" x="2387600" y="4756150"/>
          <p14:tracePt t="18106" x="2476500" y="4756150"/>
          <p14:tracePt t="18123" x="2584450" y="4768850"/>
          <p14:tracePt t="18139" x="2901950" y="4787900"/>
          <p14:tracePt t="18155" x="3067050" y="4768850"/>
          <p14:tracePt t="18172" x="3181350" y="4737100"/>
          <p14:tracePt t="18189" x="3219450" y="4737100"/>
          <p14:tracePt t="18205" x="3289300" y="4730750"/>
          <p14:tracePt t="18222" x="3409950" y="4737100"/>
          <p14:tracePt t="18239" x="3511550" y="4737100"/>
          <p14:tracePt t="18257" x="3568700" y="4724400"/>
          <p14:tracePt t="18272" x="3625850" y="4705350"/>
          <p14:tracePt t="18290" x="3663950" y="4679950"/>
          <p14:tracePt t="18306" x="3683000" y="4660900"/>
          <p14:tracePt t="18323" x="3702050" y="4648200"/>
          <p14:tracePt t="18339" x="3727450" y="4641850"/>
          <p14:tracePt t="18356" x="3784600" y="4616450"/>
          <p14:tracePt t="18373" x="3924300" y="4546600"/>
          <p14:tracePt t="18390" x="3981450" y="4508500"/>
          <p14:tracePt t="18407" x="4019550" y="4476750"/>
          <p14:tracePt t="18423" x="4044950" y="4451350"/>
          <p14:tracePt t="18440" x="4070350" y="4419600"/>
          <p14:tracePt t="18456" x="4184650" y="4318000"/>
          <p14:tracePt t="18474" x="4254500" y="4222750"/>
          <p14:tracePt t="18490" x="4273550" y="4184650"/>
          <p14:tracePt t="18506" x="4311650" y="4083050"/>
          <p14:tracePt t="18523" x="4311650" y="4070350"/>
          <p14:tracePt t="18540" x="4318000" y="4057650"/>
          <p14:tracePt t="18557" x="4318000" y="4044950"/>
          <p14:tracePt t="18574" x="4318000" y="4032250"/>
          <p14:tracePt t="18590" x="4318000" y="4013200"/>
          <p14:tracePt t="18606" x="4318000" y="3975100"/>
          <p14:tracePt t="18623" x="4305300" y="3917950"/>
          <p14:tracePt t="18640" x="4298950" y="3892550"/>
          <p14:tracePt t="18658" x="4286250" y="3886200"/>
          <p14:tracePt t="18674" x="4279900" y="3867150"/>
          <p14:tracePt t="18690" x="4279900" y="3860800"/>
          <p14:tracePt t="18707" x="4254500" y="3816350"/>
          <p14:tracePt t="18723" x="4210050" y="3752850"/>
          <p14:tracePt t="18741" x="4159250" y="3695700"/>
          <p14:tracePt t="18757" x="4089400" y="3625850"/>
          <p14:tracePt t="18774" x="4013200" y="3562350"/>
          <p14:tracePt t="18791" x="3803650" y="3416300"/>
          <p14:tracePt t="18807" x="3695700" y="3359150"/>
          <p14:tracePt t="18824" x="3625850" y="3327400"/>
          <p14:tracePt t="18841" x="3562350" y="3302000"/>
          <p14:tracePt t="18858" x="3505200" y="3270250"/>
          <p14:tracePt t="18875" x="3390900" y="3232150"/>
          <p14:tracePt t="18890" x="3244850" y="3168650"/>
          <p14:tracePt t="18907" x="3028950" y="3092450"/>
          <p14:tracePt t="18924" x="2921000" y="3060700"/>
          <p14:tracePt t="18941" x="2832100" y="3048000"/>
          <p14:tracePt t="18957" x="2774950" y="3041650"/>
          <p14:tracePt t="18975" x="2679700" y="3035300"/>
          <p14:tracePt t="18991" x="2552700" y="3022600"/>
          <p14:tracePt t="19008" x="2470150" y="3022600"/>
          <p14:tracePt t="19024" x="2419350" y="3041650"/>
          <p14:tracePt t="19024" x="2381250" y="3067050"/>
          <p14:tracePt t="19041" x="2279650" y="3092450"/>
          <p14:tracePt t="19058" x="2165350" y="3117850"/>
          <p14:tracePt t="19074" x="2000250" y="3143250"/>
          <p14:tracePt t="19090" x="1822450" y="3194050"/>
          <p14:tracePt t="19108" x="1574800" y="3321050"/>
          <p14:tracePt t="19125" x="1447800" y="3384550"/>
          <p14:tracePt t="19142" x="1333500" y="3460750"/>
          <p14:tracePt t="19157" x="1263650" y="3505200"/>
          <p14:tracePt t="19174" x="1187450" y="3575050"/>
          <p14:tracePt t="19190" x="1079500" y="3695700"/>
          <p14:tracePt t="19208" x="1009650" y="3784600"/>
          <p14:tracePt t="19226" x="990600" y="3803650"/>
          <p14:tracePt t="19241" x="939800" y="3860800"/>
          <p14:tracePt t="19258" x="895350" y="3917950"/>
          <p14:tracePt t="19274" x="876300" y="3943350"/>
          <p14:tracePt t="19292" x="863600" y="3956050"/>
          <p14:tracePt t="19308" x="812800" y="4013200"/>
          <p14:tracePt t="19324" x="774700" y="4051300"/>
          <p14:tracePt t="19342" x="723900" y="4121150"/>
          <p14:tracePt t="19358" x="704850" y="4159250"/>
          <p14:tracePt t="19374" x="698500" y="4203700"/>
          <p14:tracePt t="19392" x="685800" y="4241800"/>
          <p14:tracePt t="19407" x="673100" y="4279900"/>
          <p14:tracePt t="19425" x="666750" y="4318000"/>
          <p14:tracePt t="19441" x="666750" y="4330700"/>
          <p14:tracePt t="19458" x="666750" y="4349750"/>
          <p14:tracePt t="19475" x="666750" y="4356100"/>
          <p14:tracePt t="19492" x="666750" y="4362450"/>
          <p14:tracePt t="19508" x="673100" y="4375150"/>
          <p14:tracePt t="19525" x="679450" y="4381500"/>
          <p14:tracePt t="19542" x="698500" y="4381500"/>
          <p14:tracePt t="19558" x="736600" y="4375150"/>
          <p14:tracePt t="19575" x="869950" y="4368800"/>
          <p14:tracePt t="19592" x="990600" y="4368800"/>
          <p14:tracePt t="19608" x="1263650" y="4432300"/>
          <p14:tracePt t="19625" x="1454150" y="4514850"/>
          <p14:tracePt t="19642" x="1625600" y="4584700"/>
          <p14:tracePt t="19658" x="1739900" y="4635500"/>
          <p14:tracePt t="19675" x="1809750" y="4660900"/>
          <p14:tracePt t="19692" x="1822450" y="4660900"/>
          <p14:tracePt t="19709" x="1847850" y="4667250"/>
          <p14:tracePt t="19725" x="1866900" y="4673600"/>
          <p14:tracePt t="19742" x="1879600" y="4673600"/>
          <p14:tracePt t="19758" x="1905000" y="4686300"/>
          <p14:tracePt t="19776" x="1962150" y="4711700"/>
          <p14:tracePt t="19792" x="2070100" y="4749800"/>
          <p14:tracePt t="19809" x="2184400" y="4800600"/>
          <p14:tracePt t="19826" x="2266950" y="4813300"/>
          <p14:tracePt t="19842" x="2400300" y="4832350"/>
          <p14:tracePt t="19858" x="2552700" y="4832350"/>
          <p14:tracePt t="19876" x="2724150" y="4813300"/>
          <p14:tracePt t="19892" x="2806700" y="4794250"/>
          <p14:tracePt t="19909" x="3124200" y="4737100"/>
          <p14:tracePt t="19926" x="3257550" y="4730750"/>
          <p14:tracePt t="19942" x="3409950" y="4705350"/>
          <p14:tracePt t="19959" x="3524250" y="4673600"/>
          <p14:tracePt t="19976" x="3587750" y="4648200"/>
          <p14:tracePt t="19992" x="3702050" y="4565650"/>
          <p14:tracePt t="20009" x="3740150" y="4540250"/>
          <p14:tracePt t="20026" x="3759200" y="4521200"/>
          <p14:tracePt t="20042" x="3810000" y="4495800"/>
          <p14:tracePt t="20059" x="3867150" y="4470400"/>
          <p14:tracePt t="20075" x="3968750" y="4432300"/>
          <p14:tracePt t="20092" x="3981450" y="4419600"/>
          <p14:tracePt t="20109" x="4025900" y="4368800"/>
          <p14:tracePt t="20126" x="4044950" y="4330700"/>
          <p14:tracePt t="20143" x="4095750" y="4210050"/>
          <p14:tracePt t="20159" x="4121150" y="4121150"/>
          <p14:tracePt t="20176" x="4140200" y="4070350"/>
          <p14:tracePt t="20193" x="4140200" y="4057650"/>
          <p14:tracePt t="20210" x="4140200" y="4051300"/>
          <p14:tracePt t="20249" x="4140200" y="4038600"/>
          <p14:tracePt t="20265" x="4133850" y="4038600"/>
          <p14:tracePt t="20276" x="4127500" y="4038600"/>
          <p14:tracePt t="20277" x="4121150" y="4032250"/>
          <p14:tracePt t="20293" x="4102100" y="4025900"/>
          <p14:tracePt t="20309" x="4051300" y="4006850"/>
          <p14:tracePt t="20326" x="4000500" y="3994150"/>
          <p14:tracePt t="20343" x="3905250" y="3962400"/>
          <p14:tracePt t="20360" x="3778250" y="3917950"/>
          <p14:tracePt t="20376" x="3625850" y="3892550"/>
          <p14:tracePt t="20376" x="3549650" y="3867150"/>
          <p14:tracePt t="20393" x="3346450" y="3803650"/>
          <p14:tracePt t="20410" x="2933700" y="3689350"/>
          <p14:tracePt t="20427" x="2730500" y="3644900"/>
          <p14:tracePt t="20444" x="2565400" y="3625850"/>
          <p14:tracePt t="20460" x="2451100" y="3619500"/>
          <p14:tracePt t="20476" x="2393950" y="3625850"/>
          <p14:tracePt t="20493" x="2349500" y="3638550"/>
          <p14:tracePt t="20510" x="2095500" y="3714750"/>
          <p14:tracePt t="20526" x="2012950" y="3752850"/>
          <p14:tracePt t="20543" x="1917700" y="3797300"/>
          <p14:tracePt t="20560" x="1790700" y="3841750"/>
          <p14:tracePt t="20576" x="1631950" y="3886200"/>
          <p14:tracePt t="20594" x="1416050" y="3943350"/>
          <p14:tracePt t="20610" x="1308100" y="3968750"/>
          <p14:tracePt t="20628" x="1263650" y="3994150"/>
          <p14:tracePt t="20644" x="1200150" y="4019550"/>
          <p14:tracePt t="20661" x="1123950" y="4070350"/>
          <p14:tracePt t="20676" x="996950" y="4152900"/>
          <p14:tracePt t="20693" x="971550" y="4165600"/>
          <p14:tracePt t="20710" x="876300" y="4241800"/>
          <p14:tracePt t="20727" x="831850" y="4298950"/>
          <p14:tracePt t="20744" x="812800" y="4330700"/>
          <p14:tracePt t="20761" x="787400" y="4375150"/>
          <p14:tracePt t="20777" x="749300" y="4432300"/>
          <p14:tracePt t="20793" x="704850" y="4489450"/>
          <p14:tracePt t="20810" x="666750" y="4527550"/>
          <p14:tracePt t="20827" x="660400" y="4546600"/>
          <p14:tracePt t="20844" x="647700" y="4565650"/>
          <p14:tracePt t="20861" x="641350" y="4584700"/>
          <p14:tracePt t="20879" x="635000" y="4597400"/>
          <p14:tracePt t="20894" x="635000" y="4603750"/>
          <p14:tracePt t="20911" x="635000" y="4622800"/>
          <p14:tracePt t="20928" x="635000" y="4635500"/>
          <p14:tracePt t="20944" x="641350" y="4660900"/>
          <p14:tracePt t="20961" x="685800" y="4679950"/>
          <p14:tracePt t="20977" x="717550" y="4679950"/>
          <p14:tracePt t="20995" x="793750" y="4679950"/>
          <p14:tracePt t="21011" x="927100" y="4692650"/>
          <p14:tracePt t="21027" x="1193800" y="4718050"/>
          <p14:tracePt t="21044" x="1346200" y="4730750"/>
          <p14:tracePt t="21061" x="1447800" y="4737100"/>
          <p14:tracePt t="21078" x="1568450" y="4756150"/>
          <p14:tracePt t="21094" x="1670050" y="4762500"/>
          <p14:tracePt t="21111" x="1771650" y="4775200"/>
          <p14:tracePt t="21128" x="1987550" y="4768850"/>
          <p14:tracePt t="21144" x="2197100" y="4743450"/>
          <p14:tracePt t="21161" x="2476500" y="4730750"/>
          <p14:tracePt t="21177" x="2641600" y="4749800"/>
          <p14:tracePt t="21195" x="2774950" y="4775200"/>
          <p14:tracePt t="21211" x="2901950" y="4813300"/>
          <p14:tracePt t="21228" x="3003550" y="4819650"/>
          <p14:tracePt t="21245" x="3022600" y="4826000"/>
          <p14:tracePt t="21261" x="3054350" y="4826000"/>
          <p14:tracePt t="21278" x="3098800" y="4826000"/>
          <p14:tracePt t="21295" x="3181350" y="4838700"/>
          <p14:tracePt t="21310" x="3302000" y="4838700"/>
          <p14:tracePt t="21328" x="3352800" y="4832350"/>
          <p14:tracePt t="21344" x="3384550" y="4813300"/>
          <p14:tracePt t="21361" x="3416300" y="4787900"/>
          <p14:tracePt t="21377" x="3467100" y="4749800"/>
          <p14:tracePt t="21394" x="3511550" y="4730750"/>
          <p14:tracePt t="21410" x="3606800" y="4718050"/>
          <p14:tracePt t="21428" x="3708400" y="4686300"/>
          <p14:tracePt t="21445" x="3784600" y="4654550"/>
          <p14:tracePt t="21461" x="3886200" y="4610100"/>
          <p14:tracePt t="21478" x="3930650" y="4584700"/>
          <p14:tracePt t="21496" x="3956050" y="4572000"/>
          <p14:tracePt t="21512" x="4025900" y="4533900"/>
          <p14:tracePt t="21528" x="4146550" y="4337050"/>
          <p14:tracePt t="21545" x="4178300" y="4254500"/>
          <p14:tracePt t="21561" x="4184650" y="4191000"/>
          <p14:tracePt t="21578" x="4184650" y="4159250"/>
          <p14:tracePt t="21596" x="4184650" y="4140200"/>
          <p14:tracePt t="21612" x="4171950" y="4114800"/>
          <p14:tracePt t="21629" x="4152900" y="4095750"/>
          <p14:tracePt t="21645" x="4127500" y="4083050"/>
          <p14:tracePt t="21662" x="4089400" y="4070350"/>
          <p14:tracePt t="21679" x="4000500" y="4013200"/>
          <p14:tracePt t="21695" x="3816350" y="3911600"/>
          <p14:tracePt t="21712" x="3670300" y="3848100"/>
          <p14:tracePt t="21728" x="3327400" y="3721100"/>
          <p14:tracePt t="21746" x="3200400" y="3695700"/>
          <p14:tracePt t="21762" x="3098800" y="3683000"/>
          <p14:tracePt t="21779" x="2978150" y="3657600"/>
          <p14:tracePt t="21795" x="2876550" y="3638550"/>
          <p14:tracePt t="21812" x="2762250" y="3632200"/>
          <p14:tracePt t="21828" x="2654300" y="3632200"/>
          <p14:tracePt t="21847" x="2546350" y="3644900"/>
          <p14:tracePt t="21862" x="2260600" y="3676650"/>
          <p14:tracePt t="21879" x="2057400" y="3689350"/>
          <p14:tracePt t="21896" x="1752600" y="3740150"/>
          <p14:tracePt t="21912" x="1517650" y="3810000"/>
          <p14:tracePt t="21912" x="1422400" y="3848100"/>
          <p14:tracePt t="21929" x="1250950" y="3917950"/>
          <p14:tracePt t="21946" x="1123950" y="3987800"/>
          <p14:tracePt t="21963" x="977900" y="4057650"/>
          <p14:tracePt t="21979" x="914400" y="4095750"/>
          <p14:tracePt t="21996" x="876300" y="4133850"/>
          <p14:tracePt t="22012" x="850900" y="4159250"/>
          <p14:tracePt t="22029" x="825500" y="4184650"/>
          <p14:tracePt t="22046" x="762000" y="4254500"/>
          <p14:tracePt t="22062" x="717550" y="4292600"/>
          <p14:tracePt t="22081" x="704850" y="4311650"/>
          <p14:tracePt t="22095" x="666750" y="4362450"/>
          <p14:tracePt t="22112" x="647700" y="4406900"/>
          <p14:tracePt t="22129" x="635000" y="4445000"/>
          <p14:tracePt t="22146" x="615950" y="4483100"/>
          <p14:tracePt t="22163" x="596900" y="4521200"/>
          <p14:tracePt t="22179" x="584200" y="4533900"/>
          <p14:tracePt t="22198" x="571500" y="4572000"/>
          <p14:tracePt t="22212" x="565150" y="4578350"/>
          <p14:tracePt t="22230" x="565150" y="4591050"/>
          <p14:tracePt t="22246" x="565150" y="4603750"/>
          <p14:tracePt t="22263" x="565150" y="4622800"/>
          <p14:tracePt t="22279" x="571500" y="4635500"/>
          <p14:tracePt t="22296" x="590550" y="4654550"/>
          <p14:tracePt t="22313" x="609600" y="4654550"/>
          <p14:tracePt t="22329" x="666750" y="4660900"/>
          <p14:tracePt t="22345" x="723900" y="4660900"/>
          <p14:tracePt t="22362" x="850900" y="4673600"/>
          <p14:tracePt t="22379" x="1035050" y="4679950"/>
          <p14:tracePt t="22397" x="1244600" y="4705350"/>
          <p14:tracePt t="22413" x="1428750" y="4762500"/>
          <p14:tracePt t="22430" x="1600200" y="4806950"/>
          <p14:tracePt t="22447" x="1708150" y="4838700"/>
          <p14:tracePt t="22463" x="1803400" y="4864100"/>
          <p14:tracePt t="22479" x="1898650" y="4883150"/>
          <p14:tracePt t="22496" x="2317750" y="4978400"/>
          <p14:tracePt t="22514" x="2514600" y="5022850"/>
          <p14:tracePt t="22530" x="2743200" y="5073650"/>
          <p14:tracePt t="22548" x="2940050" y="5118100"/>
          <p14:tracePt t="22563" x="3092450" y="5130800"/>
          <p14:tracePt t="22579" x="3200400" y="5143500"/>
          <p14:tracePt t="22596" x="3282950" y="5143500"/>
          <p14:tracePt t="22613" x="3302000" y="5130800"/>
          <p14:tracePt t="22630" x="3321050" y="5124450"/>
          <p14:tracePt t="22647" x="3346450" y="5111750"/>
          <p14:tracePt t="22664" x="3384550" y="5099050"/>
          <p14:tracePt t="22680" x="3486150" y="5086350"/>
          <p14:tracePt t="22696" x="3581400" y="5073650"/>
          <p14:tracePt t="22713" x="3619500" y="5060950"/>
          <p14:tracePt t="22730" x="3651250" y="5048250"/>
          <p14:tracePt t="22748" x="3657600" y="5041900"/>
          <p14:tracePt t="22765" x="3663950" y="5035550"/>
          <p14:tracePt t="22782" x="3714750" y="5016500"/>
          <p14:tracePt t="22797" x="3790950" y="4978400"/>
          <p14:tracePt t="22813" x="3873500" y="4927600"/>
          <p14:tracePt t="22831" x="3930650" y="4876800"/>
          <p14:tracePt t="22847" x="3949700" y="4845050"/>
          <p14:tracePt t="22864" x="3962400" y="4832350"/>
          <p14:tracePt t="22880" x="3968750" y="4819650"/>
          <p14:tracePt t="22897" x="3987800" y="4800600"/>
          <p14:tracePt t="22914" x="4000500" y="4781550"/>
          <p14:tracePt t="22930" x="4025900" y="4737100"/>
          <p14:tracePt t="22946" x="4057650" y="4660900"/>
          <p14:tracePt t="22963" x="4070350" y="4641850"/>
          <p14:tracePt t="22980" x="4083050" y="4629150"/>
          <p14:tracePt t="22997" x="4089400" y="4622800"/>
          <p14:tracePt t="23014" x="4108450" y="4597400"/>
          <p14:tracePt t="23031" x="4127500" y="4578350"/>
          <p14:tracePt t="23049" x="4146550" y="4565650"/>
          <p14:tracePt t="23064" x="4178300" y="4533900"/>
          <p14:tracePt t="23081" x="4197350" y="4508500"/>
          <p14:tracePt t="23098" x="4216400" y="4489450"/>
          <p14:tracePt t="23114" x="4222750" y="4483100"/>
          <p14:tracePt t="23130" x="4241800" y="4464050"/>
          <p14:tracePt t="23147" x="4254500" y="4451350"/>
          <p14:tracePt t="23164" x="4267200" y="4425950"/>
          <p14:tracePt t="23182" x="4286250" y="4406900"/>
          <p14:tracePt t="23198" x="4286250" y="4394200"/>
          <p14:tracePt t="23214" x="4298950" y="4368800"/>
          <p14:tracePt t="23231" x="4298950" y="4362450"/>
          <p14:tracePt t="23248" x="4305300" y="4330700"/>
          <p14:tracePt t="23264" x="4305300" y="4311650"/>
          <p14:tracePt t="23281" x="4305300" y="4298950"/>
          <p14:tracePt t="23297" x="4305300" y="4286250"/>
          <p14:tracePt t="23314" x="4305300" y="4273550"/>
          <p14:tracePt t="23331" x="4292600" y="4216400"/>
          <p14:tracePt t="23348" x="4273550" y="4171950"/>
          <p14:tracePt t="23364" x="4248150" y="4140200"/>
          <p14:tracePt t="23381" x="4241800" y="4127500"/>
          <p14:tracePt t="23397" x="4229100" y="4089400"/>
          <p14:tracePt t="23414" x="4184650" y="4044950"/>
          <p14:tracePt t="23432" x="4165600" y="4019550"/>
          <p14:tracePt t="23448" x="4108450" y="4006850"/>
          <p14:tracePt t="23465" x="4051300" y="3987800"/>
          <p14:tracePt t="23481" x="3949700" y="3962400"/>
          <p14:tracePt t="23501" x="3803650" y="3898900"/>
          <p14:tracePt t="23515" x="3708400" y="3873500"/>
          <p14:tracePt t="23531" x="3619500" y="3860800"/>
          <p14:tracePt t="23549" x="3543300" y="3835400"/>
          <p14:tracePt t="23565" x="3441700" y="3797300"/>
          <p14:tracePt t="23582" x="3340100" y="3765550"/>
          <p14:tracePt t="23598" x="3213100" y="3746500"/>
          <p14:tracePt t="23614" x="3155950" y="3746500"/>
          <p14:tracePt t="23631" x="3035300" y="3733800"/>
          <p14:tracePt t="23650" x="2908300" y="3708400"/>
          <p14:tracePt t="23665" x="2806700" y="3689350"/>
          <p14:tracePt t="23682" x="2616200" y="3644900"/>
          <p14:tracePt t="23698" x="2489200" y="3632200"/>
          <p14:tracePt t="23715" x="2254250" y="3625850"/>
          <p14:tracePt t="23732" x="2101850" y="3625850"/>
          <p14:tracePt t="23749" x="1955800" y="3644900"/>
          <p14:tracePt t="23766" x="1854200" y="3689350"/>
          <p14:tracePt t="23782" x="1778000" y="3727450"/>
          <p14:tracePt t="23798" x="1625600" y="3790950"/>
          <p14:tracePt t="23815" x="1562100" y="3829050"/>
          <p14:tracePt t="23832" x="1492250" y="3860800"/>
          <p14:tracePt t="23849" x="1447800" y="3879850"/>
          <p14:tracePt t="23866" x="1403350" y="3905250"/>
          <p14:tracePt t="23883" x="1333500" y="3956050"/>
          <p14:tracePt t="23898" x="1231900" y="4051300"/>
          <p14:tracePt t="23916" x="1174750" y="4095750"/>
          <p14:tracePt t="23932" x="1117600" y="4152900"/>
          <p14:tracePt t="23949" x="1066800" y="4197350"/>
          <p14:tracePt t="23966" x="1035050" y="4235450"/>
          <p14:tracePt t="23984" x="1009650" y="4318000"/>
          <p14:tracePt t="23999" x="990600" y="4394200"/>
          <p14:tracePt t="24016" x="971550" y="4559300"/>
          <p14:tracePt t="24033" x="971550" y="4673600"/>
          <p14:tracePt t="24049" x="977900" y="4743450"/>
          <p14:tracePt t="24066" x="984250" y="4762500"/>
          <p14:tracePt t="24082" x="990600" y="4781550"/>
          <p14:tracePt t="24099" x="996950" y="4787900"/>
          <p14:tracePt t="24116" x="1003300" y="4787900"/>
          <p14:tracePt t="24132" x="1016000" y="4787900"/>
          <p14:tracePt t="24150" x="1041400" y="4787900"/>
          <p14:tracePt t="24166" x="1054100" y="4787900"/>
          <p14:tracePt t="24182" x="1079500" y="4787900"/>
          <p14:tracePt t="24199" x="1085850" y="4787900"/>
          <p14:tracePt t="24216" x="1155700" y="4781550"/>
          <p14:tracePt t="24233" x="1212850" y="4794250"/>
          <p14:tracePt t="24249" x="1295400" y="4819650"/>
          <p14:tracePt t="24266" x="1390650" y="4838700"/>
          <p14:tracePt t="24283" x="1530350" y="4864100"/>
          <p14:tracePt t="24300" x="1727200" y="4864100"/>
          <p14:tracePt t="24316" x="1835150" y="4864100"/>
          <p14:tracePt t="24333" x="1924050" y="4870450"/>
          <p14:tracePt t="24349" x="2038350" y="4895850"/>
          <p14:tracePt t="24366" x="2184400" y="4933950"/>
          <p14:tracePt t="24383" x="2330450" y="4959350"/>
          <p14:tracePt t="24399" x="2501900" y="4972050"/>
          <p14:tracePt t="24416" x="2571750" y="4972050"/>
          <p14:tracePt t="24433" x="2609850" y="4972050"/>
          <p14:tracePt t="24450" x="2660650" y="4965700"/>
          <p14:tracePt t="24468" x="2717800" y="4965700"/>
          <p14:tracePt t="24483" x="2838450" y="4953000"/>
          <p14:tracePt t="24499" x="2914650" y="4921250"/>
          <p14:tracePt t="24516" x="2978150" y="4902200"/>
          <p14:tracePt t="24534" x="3028950" y="4889500"/>
          <p14:tracePt t="24549" x="3079750" y="4883150"/>
          <p14:tracePt t="24566" x="3200400" y="4864100"/>
          <p14:tracePt t="24582" x="3282950" y="4826000"/>
          <p14:tracePt t="24599" x="3333750" y="4787900"/>
          <p14:tracePt t="24616" x="3384550" y="4743450"/>
          <p14:tracePt t="24633" x="3409950" y="4724400"/>
          <p14:tracePt t="24650" x="3429000" y="4718050"/>
          <p14:tracePt t="24667" x="3454400" y="4699000"/>
          <p14:tracePt t="24683" x="3505200" y="4667250"/>
          <p14:tracePt t="24700" x="3543300" y="4648200"/>
          <p14:tracePt t="24716" x="3606800" y="4622800"/>
          <p14:tracePt t="24734" x="3644900" y="4610100"/>
          <p14:tracePt t="24750" x="3689350" y="4584700"/>
          <p14:tracePt t="24767" x="3727450" y="4565650"/>
          <p14:tracePt t="24784" x="3790950" y="4527550"/>
          <p14:tracePt t="24800" x="3879850" y="4476750"/>
          <p14:tracePt t="24800" x="3892550" y="4470400"/>
          <p14:tracePt t="24817" x="3930650" y="4457700"/>
          <p14:tracePt t="24834" x="3949700" y="4432300"/>
          <p14:tracePt t="24851" x="3968750" y="4413250"/>
          <p14:tracePt t="24867" x="3994150" y="4362450"/>
          <p14:tracePt t="24884" x="4000500" y="4343400"/>
          <p14:tracePt t="24901" x="4006850" y="4330700"/>
          <p14:tracePt t="24917" x="4013200" y="4324350"/>
          <p14:tracePt t="24934" x="4019550" y="4305300"/>
          <p14:tracePt t="24950" x="4025900" y="4292600"/>
          <p14:tracePt t="24968" x="4025900" y="4273550"/>
          <p14:tracePt t="24984" x="4025900" y="4260850"/>
          <p14:tracePt t="25000" x="4025900" y="4241800"/>
          <p14:tracePt t="25017" x="4025900" y="4222750"/>
          <p14:tracePt t="25034" x="4025900" y="4216400"/>
          <p14:tracePt t="25073" x="4025900" y="4210050"/>
          <p14:tracePt t="25105" x="4025900" y="4203700"/>
          <p14:tracePt t="25292" x="0" y="0"/>
        </p14:tracePtLst>
        <p14:tracePtLst>
          <p14:tracePt t="29849" x="6261100" y="6280150"/>
          <p14:tracePt t="29881" x="6254750" y="6280150"/>
          <p14:tracePt t="29888" x="6242050" y="6280150"/>
          <p14:tracePt t="29913" x="6216650" y="6280150"/>
          <p14:tracePt t="29933" x="6210300" y="6280150"/>
          <p14:tracePt t="29936" x="6184900" y="6280150"/>
          <p14:tracePt t="29944" x="6172200" y="6273800"/>
          <p14:tracePt t="29960" x="6146800" y="6273800"/>
          <p14:tracePt t="29974" x="6127750" y="6273800"/>
          <p14:tracePt t="29991" x="6026150" y="6267450"/>
          <p14:tracePt t="30009" x="5930900" y="6254750"/>
          <p14:tracePt t="30025" x="5854700" y="6254750"/>
          <p14:tracePt t="30042" x="5816600" y="6261100"/>
          <p14:tracePt t="30059" x="5784850" y="6267450"/>
          <p14:tracePt t="30075" x="5778500" y="6273800"/>
          <p14:tracePt t="30092" x="5772150" y="6280150"/>
          <p14:tracePt t="30109" x="5765800" y="6292850"/>
          <p14:tracePt t="30125" x="5753100" y="6299200"/>
          <p14:tracePt t="30142" x="5740400" y="6324600"/>
          <p14:tracePt t="30159" x="5740400" y="6337300"/>
          <p14:tracePt t="30175" x="5734050" y="6350000"/>
          <p14:tracePt t="30192" x="5715000" y="6369050"/>
          <p14:tracePt t="30209" x="5708650" y="6381750"/>
          <p14:tracePt t="30225" x="5708650" y="6388100"/>
          <p14:tracePt t="30242" x="5702300" y="6388100"/>
          <p14:tracePt t="30259" x="5702300" y="6394450"/>
          <p14:tracePt t="30276" x="5702300" y="6407150"/>
          <p14:tracePt t="30293" x="5702300" y="6413500"/>
          <p14:tracePt t="30309" x="5702300" y="6426200"/>
          <p14:tracePt t="30326" x="5702300" y="6438900"/>
          <p14:tracePt t="30343" x="5702300" y="6445250"/>
          <p14:tracePt t="30376" x="5708650" y="6451600"/>
          <p14:tracePt t="30380" x="5715000" y="6464300"/>
          <p14:tracePt t="30400" x="5740400" y="6470650"/>
          <p14:tracePt t="30409" x="5740400" y="6477000"/>
          <p14:tracePt t="30426" x="5772150" y="6496050"/>
          <p14:tracePt t="30443" x="5791200" y="6508750"/>
          <p14:tracePt t="30459" x="5810250" y="6515100"/>
          <p14:tracePt t="30476" x="5835650" y="6521450"/>
          <p14:tracePt t="30493" x="5842000" y="6527800"/>
          <p14:tracePt t="30510" x="5892800" y="6540500"/>
          <p14:tracePt t="30526" x="5930900" y="6559550"/>
          <p14:tracePt t="30543" x="5956300" y="6559550"/>
          <p14:tracePt t="30559" x="6000750" y="6578600"/>
          <p14:tracePt t="30577" x="6045200" y="6584950"/>
          <p14:tracePt t="30593" x="6102350" y="6591300"/>
          <p14:tracePt t="30609" x="6134100" y="6597650"/>
          <p14:tracePt t="30626" x="6153150" y="6597650"/>
          <p14:tracePt t="30643" x="6165850" y="6597650"/>
          <p14:tracePt t="30660" x="6184900" y="6597650"/>
          <p14:tracePt t="30676" x="6216650" y="6604000"/>
          <p14:tracePt t="30693" x="6235700" y="6610350"/>
          <p14:tracePt t="30709" x="6267450" y="6610350"/>
          <p14:tracePt t="30726" x="6311900" y="6610350"/>
          <p14:tracePt t="30743" x="6356350" y="6604000"/>
          <p14:tracePt t="30760" x="6419850" y="6584950"/>
          <p14:tracePt t="30777" x="6445250" y="6578600"/>
          <p14:tracePt t="30793" x="6477000" y="6572250"/>
          <p14:tracePt t="30810" x="6489700" y="6565900"/>
          <p14:tracePt t="30827" x="6515100" y="6559550"/>
          <p14:tracePt t="30844" x="6546850" y="6515100"/>
          <p14:tracePt t="30861" x="6553200" y="6502400"/>
          <p14:tracePt t="30877" x="6565900" y="6489700"/>
          <p14:tracePt t="30893" x="6565900" y="6483350"/>
          <p14:tracePt t="30911" x="6572250" y="6464300"/>
          <p14:tracePt t="30926" x="6572250" y="6451600"/>
          <p14:tracePt t="30944" x="6584950" y="6419850"/>
          <p14:tracePt t="30961" x="6584950" y="6400800"/>
          <p14:tracePt t="30977" x="6584950" y="6394450"/>
          <p14:tracePt t="30993" x="6584950" y="6381750"/>
          <p14:tracePt t="31010" x="6584950" y="6369050"/>
          <p14:tracePt t="31027" x="6584950" y="6343650"/>
          <p14:tracePt t="31044" x="6572250" y="6330950"/>
          <p14:tracePt t="31060" x="6572250" y="6324600"/>
          <p14:tracePt t="31077" x="6559550" y="6318250"/>
          <p14:tracePt t="31112" x="6553200" y="6318250"/>
          <p14:tracePt t="31120" x="6546850" y="6311900"/>
          <p14:tracePt t="31126" x="6534150" y="6305550"/>
          <p14:tracePt t="31144" x="6515100" y="6292850"/>
          <p14:tracePt t="31161" x="6483350" y="6280150"/>
          <p14:tracePt t="31177" x="6438900" y="6273800"/>
          <p14:tracePt t="31194" x="6407150" y="6267450"/>
          <p14:tracePt t="31210" x="6362700" y="6261100"/>
          <p14:tracePt t="31228" x="6324600" y="6248400"/>
          <p14:tracePt t="31244" x="6299200" y="6248400"/>
          <p14:tracePt t="31260" x="6254750" y="6248400"/>
          <p14:tracePt t="31277" x="6216650" y="6248400"/>
          <p14:tracePt t="31294" x="6197600" y="6248400"/>
          <p14:tracePt t="31311" x="6108700" y="6242050"/>
          <p14:tracePt t="31327" x="6083300" y="6235700"/>
          <p14:tracePt t="31343" x="6070600" y="6235700"/>
          <p14:tracePt t="31360" x="6038850" y="6235700"/>
          <p14:tracePt t="31377" x="6013450" y="6248400"/>
          <p14:tracePt t="31394" x="6007100" y="6254750"/>
          <p14:tracePt t="31411" x="5962650" y="6261100"/>
          <p14:tracePt t="31427" x="5930900" y="6280150"/>
          <p14:tracePt t="31444" x="5911850" y="6292850"/>
          <p14:tracePt t="31461" x="5892800" y="6299200"/>
          <p14:tracePt t="31478" x="5880100" y="6318250"/>
          <p14:tracePt t="31494" x="5873750" y="6330950"/>
          <p14:tracePt t="31512" x="5867400" y="6337300"/>
          <p14:tracePt t="31529" x="5854700" y="6337300"/>
          <p14:tracePt t="31545" x="5854700" y="6343650"/>
          <p14:tracePt t="31562" x="5848350" y="6356350"/>
          <p14:tracePt t="31579" x="5842000" y="6375400"/>
          <p14:tracePt t="31595" x="5835650" y="6394450"/>
          <p14:tracePt t="31612" x="5835650" y="6407150"/>
          <p14:tracePt t="31629" x="5835650" y="6419850"/>
          <p14:tracePt t="31673" x="5835650" y="6426200"/>
          <p14:tracePt t="31681" x="5835650" y="6432550"/>
          <p14:tracePt t="31695" x="5842000" y="6438900"/>
          <p14:tracePt t="31712" x="5848350" y="6445250"/>
          <p14:tracePt t="31713" x="5861050" y="6464300"/>
          <p14:tracePt t="31729" x="5886450" y="6470650"/>
          <p14:tracePt t="31762" x="5899150" y="6477000"/>
          <p14:tracePt t="31763" x="5905500" y="6477000"/>
          <p14:tracePt t="31779" x="5924550" y="6477000"/>
          <p14:tracePt t="31796" x="5949950" y="6489700"/>
          <p14:tracePt t="31815" x="5969000" y="6502400"/>
          <p14:tracePt t="31829" x="6000750" y="6502400"/>
          <p14:tracePt t="31846" x="6019800" y="6508750"/>
          <p14:tracePt t="31862" x="6051550" y="6508750"/>
          <p14:tracePt t="31879" x="6121400" y="6508750"/>
          <p14:tracePt t="31896" x="6127750" y="6508750"/>
          <p14:tracePt t="31913" x="6172200" y="6521450"/>
          <p14:tracePt t="31929" x="6184900" y="6521450"/>
          <p14:tracePt t="31946" x="6197600" y="6521450"/>
          <p14:tracePt t="31963" x="6216650" y="6521450"/>
          <p14:tracePt t="31980" x="6235700" y="6521450"/>
          <p14:tracePt t="31996" x="6267450" y="6527800"/>
          <p14:tracePt t="32013" x="6299200" y="6527800"/>
          <p14:tracePt t="32029" x="6318250" y="6521450"/>
          <p14:tracePt t="32046" x="6330950" y="6515100"/>
          <p14:tracePt t="32064" x="6343650" y="6502400"/>
          <p14:tracePt t="32079" x="6350000" y="6496050"/>
          <p14:tracePt t="32113" x="6356350" y="6489700"/>
          <p14:tracePt t="32114" x="6369050" y="6483350"/>
          <p14:tracePt t="32130" x="6388100" y="6451600"/>
          <p14:tracePt t="32146" x="6394450" y="6451600"/>
          <p14:tracePt t="32163" x="6394450" y="6432550"/>
          <p14:tracePt t="32201" x="6394450" y="6419850"/>
          <p14:tracePt t="32217" x="6400800" y="6407150"/>
          <p14:tracePt t="32225" x="6400800" y="6400800"/>
          <p14:tracePt t="32233" x="6400800" y="6375400"/>
          <p14:tracePt t="32249" x="6400800" y="6350000"/>
          <p14:tracePt t="32280" x="6394450" y="6330950"/>
          <p14:tracePt t="32281" x="6381750" y="6311900"/>
          <p14:tracePt t="32297" x="6381750" y="6305550"/>
          <p14:tracePt t="32315" x="6375400" y="6292850"/>
          <p14:tracePt t="32330" x="6369050" y="6292850"/>
          <p14:tracePt t="32347" x="6362700" y="6280150"/>
          <p14:tracePt t="32385" x="6362700" y="6273800"/>
          <p14:tracePt t="32397" x="6356350" y="6273800"/>
          <p14:tracePt t="32397" x="6343650" y="6273800"/>
          <p14:tracePt t="32413" x="6337300" y="6267450"/>
          <p14:tracePt t="32430" x="6330950" y="6267450"/>
          <p14:tracePt t="32447" x="6318250" y="6267450"/>
          <p14:tracePt t="32464" x="6305550" y="6267450"/>
          <p14:tracePt t="32480" x="6267450" y="6267450"/>
          <p14:tracePt t="32498" x="6235700" y="6280150"/>
          <p14:tracePt t="32514" x="6165850" y="6292850"/>
          <p14:tracePt t="32530" x="6127750" y="6305550"/>
          <p14:tracePt t="32547" x="6089650" y="6318250"/>
          <p14:tracePt t="32564" x="6057900" y="6330950"/>
          <p14:tracePt t="32581" x="6026150" y="6343650"/>
          <p14:tracePt t="32597" x="5962650" y="6375400"/>
          <p14:tracePt t="32614" x="5943600" y="6381750"/>
          <p14:tracePt t="32630" x="5924550" y="6388100"/>
          <p14:tracePt t="32648" x="5905500" y="6394450"/>
          <p14:tracePt t="32664" x="5899150" y="6400800"/>
          <p14:tracePt t="32680" x="5892800" y="6400800"/>
          <p14:tracePt t="32697" x="5880100" y="6400800"/>
          <p14:tracePt t="32714" x="5873750" y="6413500"/>
          <p14:tracePt t="32731" x="5867400" y="6419850"/>
          <p14:tracePt t="32748" x="5861050" y="6432550"/>
          <p14:tracePt t="32763" x="5861050" y="6438900"/>
          <p14:tracePt t="32801" x="5861050" y="6445250"/>
          <p14:tracePt t="32841" x="5861050" y="6457950"/>
          <p14:tracePt t="32865" x="5867400" y="6470650"/>
          <p14:tracePt t="32873" x="5873750" y="6470650"/>
          <p14:tracePt t="32897" x="5880100" y="6470650"/>
          <p14:tracePt t="32906" x="5899150" y="6470650"/>
          <p14:tracePt t="32913" x="5918200" y="6470650"/>
          <p14:tracePt t="32929" x="5924550" y="6470650"/>
          <p14:tracePt t="32932" x="5962650" y="6483350"/>
          <p14:tracePt t="32947" x="6032500" y="6515100"/>
          <p14:tracePt t="32964" x="6115050" y="6521450"/>
          <p14:tracePt t="32980" x="6184900" y="6527800"/>
          <p14:tracePt t="32997" x="6242050" y="6534150"/>
          <p14:tracePt t="33014" x="6267450" y="6534150"/>
          <p14:tracePt t="33031" x="6311900" y="6527800"/>
          <p14:tracePt t="33049" x="6343650" y="6527800"/>
          <p14:tracePt t="33064" x="6375400" y="6527800"/>
          <p14:tracePt t="33081" x="6388100" y="6527800"/>
          <p14:tracePt t="33097" x="6394450" y="6521450"/>
          <p14:tracePt t="33114" x="6407150" y="6515100"/>
          <p14:tracePt t="33132" x="6413500" y="6502400"/>
          <p14:tracePt t="33148" x="6419850" y="6489700"/>
          <p14:tracePt t="33165" x="6426200" y="6489700"/>
          <p14:tracePt t="33182" x="6432550" y="6464300"/>
          <p14:tracePt t="33198" x="6438900" y="6451600"/>
          <p14:tracePt t="33215" x="6438900" y="6438900"/>
          <p14:tracePt t="33231" x="6438900" y="6407150"/>
          <p14:tracePt t="33248" x="6445250" y="6369050"/>
          <p14:tracePt t="33265" x="6445250" y="6343650"/>
          <p14:tracePt t="33305" x="6445250" y="6337300"/>
          <p14:tracePt t="33315" x="6445250" y="6324600"/>
          <p14:tracePt t="33321" x="6438900" y="6299200"/>
          <p14:tracePt t="33332" x="6432550" y="6280150"/>
          <p14:tracePt t="33353" x="6413500" y="6248400"/>
          <p14:tracePt t="33382" x="6407150" y="6242050"/>
          <p14:tracePt t="33385" x="6388100" y="6229350"/>
          <p14:tracePt t="33399" x="6381750" y="6223000"/>
          <p14:tracePt t="33415" x="6350000" y="6197600"/>
          <p14:tracePt t="33432" x="6324600" y="6184900"/>
          <p14:tracePt t="33448" x="6267450" y="6172200"/>
          <p14:tracePt t="33466" x="6210300" y="6165850"/>
          <p14:tracePt t="33482" x="6184900" y="6165850"/>
          <p14:tracePt t="33498" x="6102350" y="6165850"/>
          <p14:tracePt t="33515" x="6032500" y="6172200"/>
          <p14:tracePt t="33532" x="5975350" y="6184900"/>
          <p14:tracePt t="33548" x="5930900" y="6203950"/>
          <p14:tracePt t="33565" x="5854700" y="6242050"/>
          <p14:tracePt t="33582" x="5822950" y="6254750"/>
          <p14:tracePt t="33598" x="5797550" y="6267450"/>
          <p14:tracePt t="33615" x="5772150" y="6273800"/>
          <p14:tracePt t="33631" x="5753100" y="6286500"/>
          <p14:tracePt t="33648" x="5740400" y="6299200"/>
          <p14:tracePt t="33665" x="5740400" y="6311900"/>
          <p14:tracePt t="33682" x="5740400" y="6324600"/>
          <p14:tracePt t="33698" x="5740400" y="6343650"/>
          <p14:tracePt t="33715" x="5740400" y="6362700"/>
          <p14:tracePt t="33733" x="5740400" y="6388100"/>
          <p14:tracePt t="33750" x="5746750" y="6413500"/>
          <p14:tracePt t="33765" x="5778500" y="6451600"/>
          <p14:tracePt t="33782" x="5803900" y="6470650"/>
          <p14:tracePt t="33799" x="5822950" y="6477000"/>
          <p14:tracePt t="33816" x="5854700" y="6483350"/>
          <p14:tracePt t="33833" x="5873750" y="6483350"/>
          <p14:tracePt t="33849" x="5899150" y="6470650"/>
          <p14:tracePt t="33865" x="5918200" y="6470650"/>
          <p14:tracePt t="33882" x="5943600" y="6470650"/>
          <p14:tracePt t="33899" x="6057900" y="6483350"/>
          <p14:tracePt t="33916" x="6127750" y="6489700"/>
          <p14:tracePt t="33933" x="6248400" y="6502400"/>
          <p14:tracePt t="33949" x="6292850" y="6508750"/>
          <p14:tracePt t="33966" x="6318250" y="6508750"/>
          <p14:tracePt t="33983" x="6324600" y="6508750"/>
          <p14:tracePt t="34000" x="6337300" y="6508750"/>
          <p14:tracePt t="34016" x="6350000" y="6508750"/>
          <p14:tracePt t="34033" x="6381750" y="6477000"/>
          <p14:tracePt t="34049" x="6400800" y="6451600"/>
          <p14:tracePt t="34066" x="6413500" y="6445250"/>
          <p14:tracePt t="34083" x="6419850" y="6432550"/>
          <p14:tracePt t="34100" x="6426200" y="6419850"/>
          <p14:tracePt t="34117" x="6438900" y="6407150"/>
          <p14:tracePt t="34133" x="6445250" y="6394450"/>
          <p14:tracePt t="34150" x="6451600" y="6375400"/>
          <p14:tracePt t="34166" x="6457950" y="6375400"/>
          <p14:tracePt t="34202" x="6457950" y="6362700"/>
          <p14:tracePt t="34225" x="6457950" y="6350000"/>
          <p14:tracePt t="34250" x="6457950" y="6343650"/>
          <p14:tracePt t="34257" x="6451600" y="6343650"/>
          <p14:tracePt t="34276" x="6451600" y="6337300"/>
          <p14:tracePt t="34283" x="6438900" y="6330950"/>
          <p14:tracePt t="34284" x="6432550" y="6324600"/>
          <p14:tracePt t="34300" x="6419850" y="6324600"/>
          <p14:tracePt t="34316" x="6394450" y="6318250"/>
          <p14:tracePt t="34333" x="6337300" y="6311900"/>
          <p14:tracePt t="34350" x="6311900" y="6311900"/>
          <p14:tracePt t="34367" x="6292850" y="6311900"/>
          <p14:tracePt t="34384" x="6267450" y="6311900"/>
          <p14:tracePt t="34401" x="6242050" y="6318250"/>
          <p14:tracePt t="34416" x="6197600" y="6337300"/>
          <p14:tracePt t="34433" x="6165850" y="6350000"/>
          <p14:tracePt t="34452" x="6140450" y="6362700"/>
          <p14:tracePt t="34467" x="6127750" y="6375400"/>
          <p14:tracePt t="34484" x="6096000" y="6407150"/>
          <p14:tracePt t="34500" x="6089650" y="6407150"/>
          <p14:tracePt t="34517" x="6076950" y="6419850"/>
          <p14:tracePt t="34533" x="6076950" y="6426200"/>
          <p14:tracePt t="34550" x="6070600" y="6432550"/>
          <p14:tracePt t="34567" x="6070600" y="6438900"/>
          <p14:tracePt t="34584" x="6057900" y="6451600"/>
          <p14:tracePt t="34617" x="6051550" y="6457950"/>
          <p14:tracePt t="34618" x="6051550" y="6464300"/>
          <p14:tracePt t="34657" x="6045200" y="6470650"/>
          <p14:tracePt t="34665" x="6045200" y="6477000"/>
          <p14:tracePt t="34671" x="6045200" y="6483350"/>
          <p14:tracePt t="34697" x="6045200" y="6496050"/>
          <p14:tracePt t="34713" x="6045200" y="6502400"/>
          <p14:tracePt t="34721" x="6057900" y="6502400"/>
          <p14:tracePt t="34737" x="6064250" y="6502400"/>
          <p14:tracePt t="34750" x="6070600" y="6502400"/>
          <p14:tracePt t="34785" x="6076950" y="6496050"/>
          <p14:tracePt t="34849" x="6083300" y="6489700"/>
          <p14:tracePt t="34860" x="6089650" y="6489700"/>
          <p14:tracePt t="34938" x="0" y="0"/>
        </p14:tracePtLst>
        <p14:tracePtLst>
          <p14:tracePt t="43216" x="5664200" y="5721350"/>
          <p14:tracePt t="43362" x="5664200" y="5715000"/>
          <p14:tracePt t="43521" x="5664200" y="5708650"/>
          <p14:tracePt t="43544" x="5670550" y="5708650"/>
          <p14:tracePt t="43585" x="5676900" y="5702300"/>
          <p14:tracePt t="43610" x="5676900" y="5695950"/>
          <p14:tracePt t="43624" x="5689600" y="5695950"/>
          <p14:tracePt t="43632" x="5715000" y="5683250"/>
          <p14:tracePt t="43648" x="5727700" y="5670550"/>
          <p14:tracePt t="43665" x="5734050" y="5664200"/>
          <p14:tracePt t="43682" x="5746750" y="5664200"/>
          <p14:tracePt t="43682" x="5753100" y="5657850"/>
          <p14:tracePt t="43698" x="5772150" y="5645150"/>
          <p14:tracePt t="43715" x="5791200" y="5638800"/>
          <p14:tracePt t="43732" x="5810250" y="5632450"/>
          <p14:tracePt t="43749" x="5829300" y="5626100"/>
          <p14:tracePt t="43766" x="5848350" y="5619750"/>
          <p14:tracePt t="43782" x="5848350" y="5613400"/>
          <p14:tracePt t="43799" x="5861050" y="5613400"/>
          <p14:tracePt t="43815" x="5873750" y="5600700"/>
          <p14:tracePt t="43832" x="5905500" y="5581650"/>
          <p14:tracePt t="43849" x="5930900" y="5562600"/>
          <p14:tracePt t="43865" x="5949950" y="5556250"/>
          <p14:tracePt t="43882" x="5969000" y="5537200"/>
          <p14:tracePt t="43898" x="6000750" y="5518150"/>
          <p14:tracePt t="43915" x="6019800" y="5499100"/>
          <p14:tracePt t="43932" x="6051550" y="5473700"/>
          <p14:tracePt t="43949" x="6076950" y="5448300"/>
          <p14:tracePt t="43966" x="6121400" y="5397500"/>
          <p14:tracePt t="43982" x="6134100" y="5365750"/>
          <p14:tracePt t="43999" x="6153150" y="5346700"/>
          <p14:tracePt t="44017" x="6165850" y="5321300"/>
          <p14:tracePt t="44033" x="6203950" y="5264150"/>
          <p14:tracePt t="44049" x="6223000" y="5232400"/>
          <p14:tracePt t="44066" x="6242050" y="5194300"/>
          <p14:tracePt t="44082" x="6254750" y="5162550"/>
          <p14:tracePt t="44099" x="6261100" y="5143500"/>
          <p14:tracePt t="44116" x="6261100" y="5137150"/>
          <p14:tracePt t="44132" x="6273800" y="5124450"/>
          <p14:tracePt t="44149" x="6286500" y="5099050"/>
          <p14:tracePt t="44166" x="6292850" y="5073650"/>
          <p14:tracePt t="44182" x="6311900" y="5035550"/>
          <p14:tracePt t="44200" x="6324600" y="5010150"/>
          <p14:tracePt t="44216" x="6337300" y="4984750"/>
          <p14:tracePt t="44233" x="6350000" y="4984750"/>
          <p14:tracePt t="44249" x="6350000" y="4965700"/>
          <p14:tracePt t="44266" x="6356350" y="4940300"/>
          <p14:tracePt t="44284" x="6375400" y="4908550"/>
          <p14:tracePt t="44300" x="6388100" y="4883150"/>
          <p14:tracePt t="44317" x="6400800" y="4857750"/>
          <p14:tracePt t="44333" x="6407150" y="4838700"/>
          <p14:tracePt t="44350" x="6419850" y="4826000"/>
          <p14:tracePt t="44367" x="6426200" y="4813300"/>
          <p14:tracePt t="44383" x="6432550" y="4800600"/>
          <p14:tracePt t="44400" x="6464300" y="4756150"/>
          <p14:tracePt t="44400" x="6464300" y="4743450"/>
          <p14:tracePt t="44416" x="6483350" y="4705350"/>
          <p14:tracePt t="44433" x="6496050" y="4686300"/>
          <p14:tracePt t="44450" x="6508750" y="4660900"/>
          <p14:tracePt t="44467" x="6521450" y="4654550"/>
          <p14:tracePt t="44483" x="6540500" y="4629150"/>
          <p14:tracePt t="44500" x="6553200" y="4616450"/>
          <p14:tracePt t="44516" x="6572250" y="4591050"/>
          <p14:tracePt t="44533" x="6597650" y="4565650"/>
          <p14:tracePt t="44550" x="6642100" y="4508500"/>
          <p14:tracePt t="44567" x="6680200" y="4464050"/>
          <p14:tracePt t="44584" x="6705600" y="4432300"/>
          <p14:tracePt t="44600" x="6762750" y="4375150"/>
          <p14:tracePt t="44617" x="6788150" y="4349750"/>
          <p14:tracePt t="44634" x="6819900" y="4305300"/>
          <p14:tracePt t="44650" x="6851650" y="4273550"/>
          <p14:tracePt t="44667" x="6889750" y="4235450"/>
          <p14:tracePt t="44683" x="6908800" y="4216400"/>
          <p14:tracePt t="44700" x="6946900" y="4184650"/>
          <p14:tracePt t="44716" x="7029450" y="4089400"/>
          <p14:tracePt t="44733" x="7092950" y="4025900"/>
          <p14:tracePt t="44750" x="7137400" y="3968750"/>
          <p14:tracePt t="44767" x="7169150" y="3905250"/>
          <p14:tracePt t="44784" x="7270750" y="3759200"/>
          <p14:tracePt t="44800" x="7289800" y="3733800"/>
          <p14:tracePt t="44817" x="7308850" y="3695700"/>
          <p14:tracePt t="44834" x="7321550" y="3676650"/>
          <p14:tracePt t="44851" x="7334250" y="3638550"/>
          <p14:tracePt t="44867" x="7372350" y="3556000"/>
          <p14:tracePt t="44884" x="7391400" y="3505200"/>
          <p14:tracePt t="44902" x="7410450" y="3454400"/>
          <p14:tracePt t="44918" x="7429500" y="3403600"/>
          <p14:tracePt t="44934" x="7454900" y="3365500"/>
          <p14:tracePt t="44951" x="7493000" y="3302000"/>
          <p14:tracePt t="44967" x="7518400" y="3257550"/>
          <p14:tracePt t="44984" x="7550150" y="3187700"/>
          <p14:tracePt t="45001" x="7575550" y="3143250"/>
          <p14:tracePt t="45018" x="7594600" y="3105150"/>
          <p14:tracePt t="45034" x="7620000" y="3048000"/>
          <p14:tracePt t="45051" x="7645400" y="3009900"/>
          <p14:tracePt t="45068" x="7670800" y="2984500"/>
          <p14:tracePt t="45084" x="7689850" y="2959100"/>
          <p14:tracePt t="45102" x="7727950" y="2927350"/>
          <p14:tracePt t="45118" x="7766050" y="2870200"/>
          <p14:tracePt t="45134" x="7797800" y="2832100"/>
          <p14:tracePt t="45151" x="7823200" y="2813050"/>
          <p14:tracePt t="45168" x="7880350" y="2743200"/>
          <p14:tracePt t="45185" x="7943850" y="2679700"/>
          <p14:tracePt t="45201" x="7975600" y="2654300"/>
          <p14:tracePt t="45219" x="8013700" y="2616200"/>
          <p14:tracePt t="45235" x="8045450" y="2571750"/>
          <p14:tracePt t="45251" x="8070850" y="2533650"/>
          <p14:tracePt t="45268" x="8128000" y="2463800"/>
          <p14:tracePt t="45284" x="8166100" y="2425700"/>
          <p14:tracePt t="45302" x="8197850" y="2393950"/>
          <p14:tracePt t="45318" x="8242300" y="2368550"/>
          <p14:tracePt t="45335" x="8267700" y="2336800"/>
          <p14:tracePt t="45351" x="8318500" y="2292350"/>
          <p14:tracePt t="45368" x="8350250" y="2235200"/>
          <p14:tracePt t="45386" x="8375650" y="2203450"/>
          <p14:tracePt t="45403" x="8388350" y="2184400"/>
          <p14:tracePt t="45418" x="8413750" y="2120900"/>
          <p14:tracePt t="45436" x="8426450" y="2082800"/>
          <p14:tracePt t="45451" x="8432800" y="2057400"/>
          <p14:tracePt t="45468" x="8445500" y="2025650"/>
          <p14:tracePt t="45485" x="8445500" y="1987550"/>
          <p14:tracePt t="45501" x="8451850" y="1930400"/>
          <p14:tracePt t="45518" x="8451850" y="1892300"/>
          <p14:tracePt t="45535" x="8451850" y="1873250"/>
          <p14:tracePt t="45552" x="8451850" y="1835150"/>
          <p14:tracePt t="45568" x="8451850" y="1765300"/>
          <p14:tracePt t="45585" x="8451850" y="1733550"/>
          <p14:tracePt t="45602" x="8451850" y="1689100"/>
          <p14:tracePt t="45618" x="8451850" y="1644650"/>
          <p14:tracePt t="45635" x="8451850" y="1574800"/>
          <p14:tracePt t="45653" x="8451850" y="1562100"/>
          <p14:tracePt t="45668" x="8451850" y="1530350"/>
          <p14:tracePt t="45685" x="8451850" y="1517650"/>
          <p14:tracePt t="45685" x="0" y="0"/>
        </p14:tracePtLst>
        <p14:tracePtLst>
          <p14:tracePt t="48409" x="2965450" y="4654550"/>
          <p14:tracePt t="48416" x="2952750" y="4654550"/>
          <p14:tracePt t="48432" x="2946400" y="4654550"/>
          <p14:tracePt t="48440" x="2927350" y="4648200"/>
          <p14:tracePt t="48456" x="2901950" y="4641850"/>
          <p14:tracePt t="48472" x="2882900" y="4641850"/>
          <p14:tracePt t="48488" x="2857500" y="4635500"/>
          <p14:tracePt t="48498" x="2838450" y="4635500"/>
          <p14:tracePt t="48507" x="2813050" y="4635500"/>
          <p14:tracePt t="48523" x="2749550" y="4622800"/>
          <p14:tracePt t="48540" x="2660650" y="4616450"/>
          <p14:tracePt t="48556" x="2527300" y="4597400"/>
          <p14:tracePt t="48574" x="2419350" y="4584700"/>
          <p14:tracePt t="48590" x="2349500" y="4572000"/>
          <p14:tracePt t="48607" x="2114550" y="4552950"/>
          <p14:tracePt t="48623" x="1993900" y="4546600"/>
          <p14:tracePt t="48640" x="1873250" y="4546600"/>
          <p14:tracePt t="48657" x="1689100" y="4533900"/>
          <p14:tracePt t="48674" x="1511300" y="4514850"/>
          <p14:tracePt t="48706" x="1327150" y="4508500"/>
          <p14:tracePt t="48707" x="1104900" y="4508500"/>
          <p14:tracePt t="48723" x="927100" y="4508500"/>
          <p14:tracePt t="48740" x="806450" y="4514850"/>
          <p14:tracePt t="48757" x="596900" y="4546600"/>
          <p14:tracePt t="48774" x="520700" y="4552950"/>
          <p14:tracePt t="48790" x="482600" y="4559300"/>
          <p14:tracePt t="48807" x="368300" y="4565650"/>
          <p14:tracePt t="48824" x="266700" y="4578350"/>
          <p14:tracePt t="48840" x="241300" y="4578350"/>
          <p14:tracePt t="48857" x="222250" y="4591050"/>
          <p14:tracePt t="48874" x="203200" y="4597400"/>
          <p14:tracePt t="48890" x="184150" y="4610100"/>
          <p14:tracePt t="48907" x="146050" y="4629150"/>
          <p14:tracePt t="48924" x="127000" y="4648200"/>
          <p14:tracePt t="48941" x="114300" y="4654550"/>
          <p14:tracePt t="48957" x="114300" y="4667250"/>
          <p14:tracePt t="48973" x="114300" y="4699000"/>
          <p14:tracePt t="48990" x="114300" y="4705350"/>
          <p14:tracePt t="49008" x="114300" y="4781550"/>
          <p14:tracePt t="49024" x="133350" y="4857750"/>
          <p14:tracePt t="49041" x="146050" y="4914900"/>
          <p14:tracePt t="49058" x="152400" y="4940300"/>
          <p14:tracePt t="49074" x="171450" y="4972050"/>
          <p14:tracePt t="49093" x="190500" y="5003800"/>
          <p14:tracePt t="49108" x="215900" y="5048250"/>
          <p14:tracePt t="49125" x="273050" y="5118100"/>
          <p14:tracePt t="49142" x="298450" y="5143500"/>
          <p14:tracePt t="49158" x="330200" y="5168900"/>
          <p14:tracePt t="49175" x="349250" y="5187950"/>
          <p14:tracePt t="49191" x="374650" y="5200650"/>
          <p14:tracePt t="49209" x="387350" y="5207000"/>
          <p14:tracePt t="49209" x="406400" y="5219700"/>
          <p14:tracePt t="49225" x="463550" y="5238750"/>
          <p14:tracePt t="49242" x="539750" y="5270500"/>
          <p14:tracePt t="49259" x="628650" y="5289550"/>
          <p14:tracePt t="49276" x="787400" y="5314950"/>
          <p14:tracePt t="49292" x="1009650" y="5314950"/>
          <p14:tracePt t="49309" x="1047750" y="5314950"/>
          <p14:tracePt t="49325" x="1060450" y="5314950"/>
          <p14:tracePt t="49343" x="1092200" y="5321300"/>
          <p14:tracePt t="49359" x="1155700" y="5334000"/>
          <p14:tracePt t="49375" x="1333500" y="5365750"/>
          <p14:tracePt t="49392" x="1454150" y="5365750"/>
          <p14:tracePt t="49409" x="1676400" y="5346700"/>
          <p14:tracePt t="49425" x="1828800" y="5340350"/>
          <p14:tracePt t="49442" x="2000250" y="5334000"/>
          <p14:tracePt t="49459" x="2381250" y="5353050"/>
          <p14:tracePt t="49476" x="2546350" y="5353050"/>
          <p14:tracePt t="49492" x="2743200" y="5346700"/>
          <p14:tracePt t="49509" x="2908300" y="5314950"/>
          <p14:tracePt t="49527" x="3003550" y="5276850"/>
          <p14:tracePt t="49543" x="3054350" y="5264150"/>
          <p14:tracePt t="49559" x="3117850" y="5245100"/>
          <p14:tracePt t="49576" x="3175000" y="5238750"/>
          <p14:tracePt t="49593" x="3257550" y="5194300"/>
          <p14:tracePt t="49610" x="3282950" y="5168900"/>
          <p14:tracePt t="49625" x="3295650" y="5130800"/>
          <p14:tracePt t="49642" x="3302000" y="5118100"/>
          <p14:tracePt t="49660" x="3302000" y="5111750"/>
          <p14:tracePt t="49675" x="3302000" y="5099050"/>
          <p14:tracePt t="49693" x="3302000" y="5060950"/>
          <p14:tracePt t="49710" x="3295650" y="4991100"/>
          <p14:tracePt t="49726" x="3263900" y="4895850"/>
          <p14:tracePt t="49743" x="3232150" y="4819650"/>
          <p14:tracePt t="49760" x="3175000" y="4730750"/>
          <p14:tracePt t="49776" x="3155950" y="4705350"/>
          <p14:tracePt t="49793" x="3111500" y="4667250"/>
          <p14:tracePt t="49810" x="3073400" y="4641850"/>
          <p14:tracePt t="49827" x="3009900" y="4622800"/>
          <p14:tracePt t="49843" x="2755900" y="4565650"/>
          <p14:tracePt t="49860" x="2527300" y="4527550"/>
          <p14:tracePt t="49876" x="2266950" y="4495800"/>
          <p14:tracePt t="49893" x="2038350" y="4476750"/>
          <p14:tracePt t="49909" x="1797050" y="4476750"/>
          <p14:tracePt t="49927" x="1397000" y="4476750"/>
          <p14:tracePt t="49944" x="1200150" y="4495800"/>
          <p14:tracePt t="49960" x="1035050" y="4514850"/>
          <p14:tracePt t="49976" x="869950" y="4559300"/>
          <p14:tracePt t="49993" x="622300" y="4603750"/>
          <p14:tracePt t="50010" x="444500" y="4635500"/>
          <p14:tracePt t="50027" x="279400" y="4679950"/>
          <p14:tracePt t="50044" x="241300" y="4686300"/>
          <p14:tracePt t="50060" x="222250" y="4699000"/>
          <p14:tracePt t="50077" x="165100" y="4724400"/>
          <p14:tracePt t="50094" x="114300" y="4743450"/>
          <p14:tracePt t="50110" x="44450" y="4775200"/>
          <p14:tracePt t="50133" x="0" y="4794250"/>
          <p14:tracePt t="50144" x="0" y="4800600"/>
          <p14:tracePt t="50160" x="0" y="4806950"/>
          <p14:tracePt t="50177" x="0" y="4813300"/>
          <p14:tracePt t="50193" x="0" y="4826000"/>
          <p14:tracePt t="50249" x="0" y="4832350"/>
          <p14:tracePt t="50257" x="0" y="4864100"/>
          <p14:tracePt t="50265" x="0" y="4889500"/>
          <p14:tracePt t="50273" x="31750" y="4933950"/>
          <p14:tracePt t="50281" x="82550" y="4991100"/>
          <p14:tracePt t="50297" x="133350" y="5035550"/>
          <p14:tracePt t="50310" x="184150" y="5086350"/>
          <p14:tracePt t="50327" x="241300" y="5118100"/>
          <p14:tracePt t="50344" x="311150" y="5156200"/>
          <p14:tracePt t="50361" x="444500" y="5213350"/>
          <p14:tracePt t="50379" x="501650" y="5226050"/>
          <p14:tracePt t="50394" x="679450" y="5264150"/>
          <p14:tracePt t="50410" x="736600" y="5270500"/>
          <p14:tracePt t="50427" x="800100" y="5270500"/>
          <p14:tracePt t="50444" x="863600" y="5270500"/>
          <p14:tracePt t="50461" x="952500" y="5270500"/>
          <p14:tracePt t="50478" x="1174750" y="5257800"/>
          <p14:tracePt t="50494" x="1301750" y="5251450"/>
          <p14:tracePt t="50511" x="1422400" y="5251450"/>
          <p14:tracePt t="50527" x="1517650" y="5238750"/>
          <p14:tracePt t="50544" x="1587500" y="5213350"/>
          <p14:tracePt t="50560" x="1682750" y="5168900"/>
          <p14:tracePt t="50560" x="1708150" y="5143500"/>
          <p14:tracePt t="50577" x="1733550" y="5137150"/>
          <p14:tracePt t="50595" x="1841500" y="5099050"/>
          <p14:tracePt t="50611" x="1885950" y="5086350"/>
          <p14:tracePt t="50627" x="1905000" y="5073650"/>
          <p14:tracePt t="50644" x="1924050" y="5067300"/>
          <p14:tracePt t="50681" x="1930400" y="5060950"/>
          <p14:tracePt t="50682" x="1955800" y="5048250"/>
          <p14:tracePt t="50694" x="1981200" y="5035550"/>
          <p14:tracePt t="50713" x="2032000" y="5010150"/>
          <p14:tracePt t="50729" x="2089150" y="4984750"/>
          <p14:tracePt t="50745" x="2133600" y="4972050"/>
          <p14:tracePt t="50745" x="2152650" y="4959350"/>
          <p14:tracePt t="50761" x="2152650" y="4953000"/>
          <p14:tracePt t="50969" x="2139950" y="4972050"/>
          <p14:tracePt t="50977" x="2120900" y="4984750"/>
          <p14:tracePt t="51001" x="2082800" y="5016500"/>
          <p14:tracePt t="51009" x="2070100" y="5035550"/>
          <p14:tracePt t="51017" x="2051050" y="5054600"/>
          <p14:tracePt t="51029" x="2006600" y="5086350"/>
          <p14:tracePt t="51046" x="1898650" y="5137150"/>
          <p14:tracePt t="51062" x="1854200" y="5149850"/>
          <p14:tracePt t="51079" x="1835150" y="5149850"/>
          <p14:tracePt t="51095" x="1816100" y="5156200"/>
          <p14:tracePt t="51113" x="1803400" y="5168900"/>
          <p14:tracePt t="51129" x="1778000" y="5181600"/>
          <p14:tracePt t="51146" x="1720850" y="5194300"/>
          <p14:tracePt t="51162" x="1651000" y="5213350"/>
          <p14:tracePt t="51179" x="1619250" y="5213350"/>
          <p14:tracePt t="51196" x="1555750" y="5232400"/>
          <p14:tracePt t="51213" x="1549400" y="5232400"/>
          <p14:tracePt t="51229" x="1543050" y="5232400"/>
          <p14:tracePt t="51245" x="1530350" y="5238750"/>
          <p14:tracePt t="51262" x="1517650" y="5245100"/>
          <p14:tracePt t="51279" x="1504950" y="5245100"/>
          <p14:tracePt t="51296" x="1498600" y="5245100"/>
          <p14:tracePt t="51345" x="1492250" y="5245100"/>
          <p14:tracePt t="51353" x="1485900" y="5245100"/>
          <p14:tracePt t="51370" x="1479550" y="5245100"/>
          <p14:tracePt t="51388" x="1466850" y="5245100"/>
          <p14:tracePt t="51401" x="1460500" y="5245100"/>
          <p14:tracePt t="51417" x="1454150" y="5238750"/>
          <p14:tracePt t="51433" x="1447800" y="5238750"/>
          <p14:tracePt t="51465" x="1441450" y="5232400"/>
          <p14:tracePt t="51475" x="1435100" y="5226050"/>
          <p14:tracePt t="51490" x="1435100" y="5219700"/>
          <p14:tracePt t="51537" x="1428750" y="5213350"/>
          <p14:tracePt t="51545" x="1428750" y="5194300"/>
          <p14:tracePt t="51561" x="1416050" y="5175250"/>
          <p14:tracePt t="51572" x="1416050" y="5168900"/>
          <p14:tracePt t="51579" x="1403350" y="5143500"/>
          <p14:tracePt t="51596" x="1397000" y="5130800"/>
          <p14:tracePt t="51613" x="1397000" y="5118100"/>
          <p14:tracePt t="51713" x="1390650" y="5118100"/>
          <p14:tracePt t="52865" x="1390650" y="5111750"/>
          <p14:tracePt t="52881" x="1403350" y="5111750"/>
          <p14:tracePt t="53233" x="1390650" y="5111750"/>
          <p14:tracePt t="53241" x="1377950" y="5111750"/>
          <p14:tracePt t="53258" x="1339850" y="5111750"/>
          <p14:tracePt t="53265" x="1276350" y="5099050"/>
          <p14:tracePt t="53275" x="1250950" y="5099050"/>
          <p14:tracePt t="53283" x="1155700" y="5086350"/>
          <p14:tracePt t="53299" x="1098550" y="5080000"/>
          <p14:tracePt t="53316" x="1073150" y="5073650"/>
          <p14:tracePt t="53332" x="1054100" y="5073650"/>
          <p14:tracePt t="53349" x="1047750" y="5073650"/>
          <p14:tracePt t="53366" x="1022350" y="5073650"/>
          <p14:tracePt t="53382" x="996950" y="5073650"/>
          <p14:tracePt t="53399" x="952500" y="5073650"/>
          <p14:tracePt t="53416" x="882650" y="5073650"/>
          <p14:tracePt t="53432" x="742950" y="5060950"/>
          <p14:tracePt t="53449" x="673100" y="5054600"/>
          <p14:tracePt t="53467" x="641350" y="5054600"/>
          <p14:tracePt t="53483" x="635000" y="5054600"/>
          <p14:tracePt t="53593" x="635000" y="5048250"/>
          <p14:tracePt t="53601" x="647700" y="5035550"/>
          <p14:tracePt t="53609" x="660400" y="5035550"/>
          <p14:tracePt t="53617" x="679450" y="5029200"/>
          <p14:tracePt t="53632" x="723900" y="5016500"/>
          <p14:tracePt t="53650" x="742950" y="5016500"/>
          <p14:tracePt t="53666" x="793750" y="5016500"/>
          <p14:tracePt t="53682" x="850900" y="5003800"/>
          <p14:tracePt t="53700" x="920750" y="5003800"/>
          <p14:tracePt t="53716" x="996950" y="5003800"/>
          <p14:tracePt t="53733" x="1035050" y="5010150"/>
          <p14:tracePt t="53751" x="1054100" y="5022850"/>
          <p14:tracePt t="53767" x="1092200" y="5041900"/>
          <p14:tracePt t="53783" x="1123950" y="5067300"/>
          <p14:tracePt t="53799" x="1143000" y="5080000"/>
          <p14:tracePt t="53816" x="1155700" y="5092700"/>
          <p14:tracePt t="53833" x="1168400" y="5099050"/>
          <p14:tracePt t="53849" x="1174750" y="5105400"/>
          <p14:tracePt t="53866" x="1187450" y="5105400"/>
          <p14:tracePt t="53883" x="1200150" y="5105400"/>
          <p14:tracePt t="53900" x="1212850" y="5111750"/>
          <p14:tracePt t="53917" x="1225550" y="5111750"/>
          <p14:tracePt t="53933" x="1231900" y="5111750"/>
          <p14:tracePt t="53950" x="1257300" y="5111750"/>
          <p14:tracePt t="53967" x="1270000" y="5111750"/>
          <p14:tracePt t="53983" x="1308100" y="5105400"/>
          <p14:tracePt t="54000" x="1377950" y="5099050"/>
          <p14:tracePt t="54018" x="1422400" y="5099050"/>
          <p14:tracePt t="54033" x="1555750" y="5092700"/>
          <p14:tracePt t="54050" x="1631950" y="5092700"/>
          <p14:tracePt t="54066" x="1670050" y="5092700"/>
          <p14:tracePt t="54083" x="1682750" y="5092700"/>
          <p14:tracePt t="54099" x="1689100" y="5092700"/>
          <p14:tracePt t="54116" x="1701800" y="5092700"/>
          <p14:tracePt t="54133" x="1720850" y="5099050"/>
          <p14:tracePt t="54149" x="1727200" y="5099050"/>
          <p14:tracePt t="55257" x="1733550" y="5099050"/>
          <p14:tracePt t="55265" x="1758950" y="5099050"/>
          <p14:tracePt t="55268" x="1790700" y="5099050"/>
          <p14:tracePt t="55285" x="1847850" y="5099050"/>
          <p14:tracePt t="55285" x="2044700" y="5105400"/>
          <p14:tracePt t="55302" x="2139950" y="5105400"/>
          <p14:tracePt t="55318" x="2286000" y="5124450"/>
          <p14:tracePt t="55336" x="2425700" y="5124450"/>
          <p14:tracePt t="55352" x="2590800" y="5130800"/>
          <p14:tracePt t="55369" x="2616200" y="5130800"/>
          <p14:tracePt t="55385" x="2628900" y="5124450"/>
          <p14:tracePt t="55402" x="2635250" y="5124450"/>
          <p14:tracePt t="55419" x="2641600" y="5124450"/>
          <p14:tracePt t="55457" x="2647950" y="5124450"/>
          <p14:tracePt t="55469" x="2654300" y="5124450"/>
          <p14:tracePt t="55553" x="2660650" y="5124450"/>
          <p14:tracePt t="55561" x="2673350" y="5124450"/>
          <p14:tracePt t="55569" x="2692400" y="5118100"/>
          <p14:tracePt t="55585" x="2698750" y="5118100"/>
          <p14:tracePt t="56086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  <a:noFill/>
        </p:spPr>
        <p:txBody>
          <a:bodyPr/>
          <a:lstStyle/>
          <a:p>
            <a:r>
              <a:rPr lang="en-US" dirty="0" smtClean="0"/>
              <a:t>Enthalpy (∆H)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153400" cy="4114800"/>
          </a:xfrm>
          <a:noFill/>
        </p:spPr>
        <p:txBody>
          <a:bodyPr/>
          <a:lstStyle/>
          <a:p>
            <a:r>
              <a:rPr lang="en-US" sz="2400" dirty="0" smtClean="0"/>
              <a:t>Bond energies</a:t>
            </a:r>
          </a:p>
          <a:p>
            <a:pPr marL="742950" lvl="1" indent="-285750"/>
            <a:r>
              <a:rPr lang="en-US" sz="2400" dirty="0" smtClean="0"/>
              <a:t>Can be used to estimate ∆H</a:t>
            </a:r>
          </a:p>
          <a:p>
            <a:pPr marL="742950" lvl="1" indent="-285750"/>
            <a:r>
              <a:rPr lang="en-US" sz="2400" dirty="0" smtClean="0"/>
              <a:t>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+ 3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&lt;--&gt; 2 NH</a:t>
            </a:r>
            <a:r>
              <a:rPr lang="en-US" sz="2400" baseline="-25000" dirty="0" smtClean="0"/>
              <a:t>3</a:t>
            </a:r>
          </a:p>
          <a:p>
            <a:pPr marL="742950" lvl="1" indent="-285750"/>
            <a:r>
              <a:rPr lang="en-US" sz="2400" dirty="0" smtClean="0"/>
              <a:t>6(351.5)-945.6-3(436.0) = -144.6 kJ/2 mole</a:t>
            </a:r>
          </a:p>
          <a:p>
            <a:pPr marL="742950" lvl="1" indent="-285750">
              <a:buFont typeface="Zapf Dingbats" charset="2"/>
              <a:buNone/>
            </a:pPr>
            <a:r>
              <a:rPr lang="en-US" sz="2400" dirty="0" smtClean="0"/>
              <a:t>=-72.3 kJ/mole (actual -46.1 kJ/</a:t>
            </a:r>
            <a:r>
              <a:rPr lang="en-US" sz="2400" dirty="0" err="1" smtClean="0"/>
              <a:t>mol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Aqueous Ions (use ∆H values, databases available for different states)</a:t>
            </a:r>
          </a:p>
          <a:p>
            <a:pPr marL="742950" lvl="1" indent="-285750"/>
            <a:r>
              <a:rPr lang="en-US" sz="2400" dirty="0" smtClean="0"/>
              <a:t>∆H</a:t>
            </a:r>
            <a:r>
              <a:rPr lang="en-US" sz="2400" baseline="-25000" dirty="0" smtClean="0"/>
              <a:t>products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∆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reactants</a:t>
            </a:r>
            <a:endParaRPr lang="en-US" sz="2400" dirty="0" smtClean="0"/>
          </a:p>
          <a:p>
            <a:pPr marL="1085850" lvl="2" indent="-228600"/>
            <a:r>
              <a:rPr lang="en-US" sz="2400" dirty="0" smtClean="0"/>
              <a:t>2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+ CO</a:t>
            </a:r>
            <a:r>
              <a:rPr lang="en-US" sz="2400" baseline="-25000" dirty="0" smtClean="0"/>
              <a:t>3</a:t>
            </a:r>
            <a:r>
              <a:rPr lang="en-US" sz="2400" baseline="30000" dirty="0" smtClean="0"/>
              <a:t>2-</a:t>
            </a:r>
            <a:r>
              <a:rPr lang="en-US" sz="2400" dirty="0" smtClean="0"/>
              <a:t> &lt;--&gt;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</a:p>
          <a:p>
            <a:pPr marL="1085850" lvl="2" indent="-228600"/>
            <a:r>
              <a:rPr lang="en-US" sz="2400" dirty="0" smtClean="0"/>
              <a:t>-393.5 + (-285.8)-(-677.1+2(0)) = -2.2 kJ/</a:t>
            </a:r>
            <a:r>
              <a:rPr lang="en-US" sz="2400" dirty="0" err="1" smtClean="0"/>
              <a:t>mol</a:t>
            </a:r>
            <a:endParaRPr lang="en-US" sz="24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523999" y="5372100"/>
            <a:ext cx="981075" cy="1028700"/>
            <a:chOff x="1523999" y="4991100"/>
            <a:chExt cx="981075" cy="1028700"/>
          </a:xfrm>
        </p:grpSpPr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1523999" y="5562600"/>
              <a:ext cx="981075" cy="457200"/>
            </a:xfrm>
            <a:prstGeom prst="rect">
              <a:avLst/>
            </a:prstGeom>
            <a:solidFill>
              <a:srgbClr val="FCBAD6"/>
            </a:solidFill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CO</a:t>
              </a:r>
              <a:r>
                <a:rPr lang="en-US" b="1" baseline="-25000" dirty="0"/>
                <a:t>2(g)</a:t>
              </a:r>
              <a:endParaRPr lang="en-US" dirty="0"/>
            </a:p>
          </p:txBody>
        </p:sp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 flipV="1">
              <a:off x="2038350" y="49911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05100" y="5372100"/>
            <a:ext cx="952500" cy="990600"/>
            <a:chOff x="2819400" y="5181600"/>
            <a:chExt cx="952500" cy="990600"/>
          </a:xfrm>
        </p:grpSpPr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2819400" y="5715000"/>
              <a:ext cx="952500" cy="457200"/>
            </a:xfrm>
            <a:prstGeom prst="rect">
              <a:avLst/>
            </a:prstGeom>
            <a:solidFill>
              <a:srgbClr val="FCBAD6"/>
            </a:solidFill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H</a:t>
              </a:r>
              <a:r>
                <a:rPr lang="en-US" b="1" baseline="-25000" dirty="0"/>
                <a:t>2</a:t>
              </a:r>
              <a:r>
                <a:rPr lang="en-US" b="1" dirty="0"/>
                <a:t>O</a:t>
              </a:r>
              <a:r>
                <a:rPr lang="en-US" b="1" baseline="-25000" dirty="0"/>
                <a:t>(l)</a:t>
              </a:r>
              <a:endParaRPr lang="en-US" b="1" dirty="0"/>
            </a:p>
          </p:txBody>
        </p:sp>
        <p:sp>
          <p:nvSpPr>
            <p:cNvPr id="27657" name="Line 9"/>
            <p:cNvSpPr>
              <a:spLocks noChangeShapeType="1"/>
            </p:cNvSpPr>
            <p:nvPr/>
          </p:nvSpPr>
          <p:spPr bwMode="auto">
            <a:xfrm flipV="1">
              <a:off x="3200400" y="5181600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10000" y="5410200"/>
            <a:ext cx="1603375" cy="990600"/>
            <a:chOff x="3810000" y="5181600"/>
            <a:chExt cx="1603375" cy="990600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0" y="5181600"/>
              <a:ext cx="912813" cy="990600"/>
              <a:chOff x="3810000" y="5181600"/>
              <a:chExt cx="912813" cy="990600"/>
            </a:xfrm>
          </p:grpSpPr>
          <p:sp>
            <p:nvSpPr>
              <p:cNvPr id="27658" name="Text Box 10"/>
              <p:cNvSpPr txBox="1">
                <a:spLocks noChangeArrowheads="1"/>
              </p:cNvSpPr>
              <p:nvPr/>
            </p:nvSpPr>
            <p:spPr bwMode="auto">
              <a:xfrm>
                <a:off x="3810000" y="5715000"/>
                <a:ext cx="912813" cy="457200"/>
              </a:xfrm>
              <a:prstGeom prst="rect">
                <a:avLst/>
              </a:prstGeom>
              <a:solidFill>
                <a:srgbClr val="F6FDB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CO</a:t>
                </a:r>
                <a:r>
                  <a:rPr lang="en-US" b="1" baseline="-25000" dirty="0"/>
                  <a:t>3</a:t>
                </a:r>
                <a:r>
                  <a:rPr lang="en-US" b="1" baseline="30000" dirty="0"/>
                  <a:t>2-</a:t>
                </a:r>
                <a:endParaRPr lang="en-US" b="1" dirty="0"/>
              </a:p>
            </p:txBody>
          </p:sp>
          <p:sp>
            <p:nvSpPr>
              <p:cNvPr id="27659" name="Line 11"/>
              <p:cNvSpPr>
                <a:spLocks noChangeShapeType="1"/>
              </p:cNvSpPr>
              <p:nvPr/>
            </p:nvSpPr>
            <p:spPr bwMode="auto">
              <a:xfrm flipV="1">
                <a:off x="4191000" y="5181600"/>
                <a:ext cx="0" cy="533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876800" y="5181600"/>
              <a:ext cx="536575" cy="990600"/>
              <a:chOff x="4876800" y="5181600"/>
              <a:chExt cx="536575" cy="990600"/>
            </a:xfrm>
          </p:grpSpPr>
          <p:sp>
            <p:nvSpPr>
              <p:cNvPr id="27660" name="Text Box 12"/>
              <p:cNvSpPr txBox="1">
                <a:spLocks noChangeArrowheads="1"/>
              </p:cNvSpPr>
              <p:nvPr/>
            </p:nvSpPr>
            <p:spPr bwMode="auto">
              <a:xfrm>
                <a:off x="4876800" y="5715000"/>
                <a:ext cx="536575" cy="457200"/>
              </a:xfrm>
              <a:prstGeom prst="rect">
                <a:avLst/>
              </a:prstGeom>
              <a:solidFill>
                <a:srgbClr val="F6FDB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H</a:t>
                </a:r>
                <a:r>
                  <a:rPr lang="en-US" b="1" baseline="30000" dirty="0"/>
                  <a:t>+</a:t>
                </a:r>
                <a:endParaRPr lang="en-US" dirty="0"/>
              </a:p>
            </p:txBody>
          </p:sp>
          <p:sp>
            <p:nvSpPr>
              <p:cNvPr id="27661" name="Line 13"/>
              <p:cNvSpPr>
                <a:spLocks noChangeShapeType="1"/>
              </p:cNvSpPr>
              <p:nvPr/>
            </p:nvSpPr>
            <p:spPr bwMode="auto">
              <a:xfrm flipV="1">
                <a:off x="5105400" y="5181600"/>
                <a:ext cx="0" cy="533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86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6521" x="2965450" y="1898650"/>
          <p14:tracePt t="6579" x="2971800" y="1892300"/>
          <p14:tracePt t="6627" x="2978150" y="1892300"/>
          <p14:tracePt t="6652" x="2984500" y="1885950"/>
          <p14:tracePt t="6660" x="2990850" y="1885950"/>
          <p14:tracePt t="6667" x="2997200" y="1873250"/>
          <p14:tracePt t="6694" x="3009900" y="1866900"/>
          <p14:tracePt t="6779" x="3003550" y="1860550"/>
          <p14:tracePt t="6787" x="2959100" y="1847850"/>
          <p14:tracePt t="6795" x="2946400" y="1847850"/>
          <p14:tracePt t="6796" x="2933700" y="1847850"/>
          <p14:tracePt t="6810" x="2832100" y="1835150"/>
          <p14:tracePt t="6827" x="2762250" y="1835150"/>
          <p14:tracePt t="6851" x="2654300" y="1835150"/>
          <p14:tracePt t="6867" x="2609850" y="1822450"/>
          <p14:tracePt t="6877" x="2330450" y="1803400"/>
          <p14:tracePt t="6893" x="2203450" y="1784350"/>
          <p14:tracePt t="6910" x="2108200" y="1778000"/>
          <p14:tracePt t="6927" x="2044700" y="1771650"/>
          <p14:tracePt t="6944" x="1955800" y="1765300"/>
          <p14:tracePt t="6960" x="1911350" y="1765300"/>
          <p14:tracePt t="6977" x="1860550" y="1758950"/>
          <p14:tracePt t="6994" x="1816100" y="1758950"/>
          <p14:tracePt t="7011" x="1733550" y="1752600"/>
          <p14:tracePt t="7028" x="1695450" y="1752600"/>
          <p14:tracePt t="7045" x="1631950" y="1765300"/>
          <p14:tracePt t="7061" x="1606550" y="1771650"/>
          <p14:tracePt t="7078" x="1543050" y="1784350"/>
          <p14:tracePt t="7094" x="1511300" y="1790700"/>
          <p14:tracePt t="7111" x="1479550" y="1797050"/>
          <p14:tracePt t="7128" x="1441450" y="1803400"/>
          <p14:tracePt t="7145" x="1365250" y="1828800"/>
          <p14:tracePt t="7161" x="1320800" y="1841500"/>
          <p14:tracePt t="7177" x="1282700" y="1847850"/>
          <p14:tracePt t="7194" x="1231900" y="1866900"/>
          <p14:tracePt t="7211" x="1193800" y="1873250"/>
          <p14:tracePt t="7227" x="1155700" y="1892300"/>
          <p14:tracePt t="7244" x="1111250" y="1924050"/>
          <p14:tracePt t="7261" x="1098550" y="1930400"/>
          <p14:tracePt t="7278" x="1066800" y="1962150"/>
          <p14:tracePt t="7294" x="1060450" y="1981200"/>
          <p14:tracePt t="7312" x="1035050" y="2019300"/>
          <p14:tracePt t="7328" x="1028700" y="2044700"/>
          <p14:tracePt t="7345" x="1022350" y="2070100"/>
          <p14:tracePt t="7361" x="1016000" y="2089150"/>
          <p14:tracePt t="7378" x="1016000" y="2127250"/>
          <p14:tracePt t="7395" x="1016000" y="2146300"/>
          <p14:tracePt t="7411" x="1022350" y="2203450"/>
          <p14:tracePt t="7428" x="1054100" y="2260600"/>
          <p14:tracePt t="7445" x="1079500" y="2324100"/>
          <p14:tracePt t="7461" x="1092200" y="2349500"/>
          <p14:tracePt t="7478" x="1123950" y="2413000"/>
          <p14:tracePt t="7495" x="1130300" y="2419350"/>
          <p14:tracePt t="7539" x="1136650" y="2419350"/>
          <p14:tracePt t="7553" x="1149350" y="2419350"/>
          <p14:tracePt t="7555" x="1155700" y="2419350"/>
          <p14:tracePt t="7563" x="1193800" y="2413000"/>
          <p14:tracePt t="7579" x="1219200" y="2406650"/>
          <p14:tracePt t="7595" x="1238250" y="2400300"/>
          <p14:tracePt t="7612" x="1282700" y="2387600"/>
          <p14:tracePt t="7628" x="1327150" y="2381250"/>
          <p14:tracePt t="7645" x="1365250" y="2368550"/>
          <p14:tracePt t="7662" x="1384300" y="2368550"/>
          <p14:tracePt t="7679" x="1517650" y="2343150"/>
          <p14:tracePt t="7696" x="1593850" y="2336800"/>
          <p14:tracePt t="7712" x="1739900" y="2336800"/>
          <p14:tracePt t="7729" x="1936750" y="2362200"/>
          <p14:tracePt t="7746" x="2159000" y="2393950"/>
          <p14:tracePt t="7763" x="2463800" y="2451100"/>
          <p14:tracePt t="7780" x="2749550" y="2476500"/>
          <p14:tracePt t="7796" x="2870200" y="2489200"/>
          <p14:tracePt t="7813" x="3003550" y="2514600"/>
          <p14:tracePt t="7829" x="3162300" y="2540000"/>
          <p14:tracePt t="7847" x="3378200" y="2571750"/>
          <p14:tracePt t="7863" x="3486150" y="2584450"/>
          <p14:tracePt t="7879" x="3968750" y="2571750"/>
          <p14:tracePt t="7896" x="4273550" y="2501900"/>
          <p14:tracePt t="7913" x="4305300" y="2470150"/>
          <p14:tracePt t="7930" x="4324350" y="2438400"/>
          <p14:tracePt t="7946" x="4330700" y="2432050"/>
          <p14:tracePt t="7963" x="4337050" y="2425700"/>
          <p14:tracePt t="7979" x="4375150" y="2425700"/>
          <p14:tracePt t="7997" x="4406900" y="2425700"/>
          <p14:tracePt t="8013" x="4438650" y="2419350"/>
          <p14:tracePt t="8030" x="4445000" y="2419350"/>
          <p14:tracePt t="8047" x="4470400" y="2413000"/>
          <p14:tracePt t="8064" x="4483100" y="2406650"/>
          <p14:tracePt t="8080" x="4489450" y="2406650"/>
          <p14:tracePt t="8096" x="4502150" y="2393950"/>
          <p14:tracePt t="8113" x="4502150" y="2381250"/>
          <p14:tracePt t="8129" x="4508500" y="2324100"/>
          <p14:tracePt t="8146" x="4502150" y="2254250"/>
          <p14:tracePt t="8163" x="4483100" y="2203450"/>
          <p14:tracePt t="8179" x="4470400" y="2184400"/>
          <p14:tracePt t="8196" x="4451350" y="2178050"/>
          <p14:tracePt t="8213" x="4432300" y="2171700"/>
          <p14:tracePt t="8229" x="4381500" y="2159000"/>
          <p14:tracePt t="8246" x="4279900" y="2146300"/>
          <p14:tracePt t="8263" x="4184650" y="2146300"/>
          <p14:tracePt t="8280" x="3333750" y="2063750"/>
          <p14:tracePt t="8296" x="2933700" y="2019300"/>
          <p14:tracePt t="8313" x="2298700" y="1930400"/>
          <p14:tracePt t="8332" x="2203450" y="1911350"/>
          <p14:tracePt t="8346" x="1822450" y="1873250"/>
          <p14:tracePt t="8363" x="1536700" y="1854200"/>
          <p14:tracePt t="8380" x="1447800" y="1854200"/>
          <p14:tracePt t="8396" x="1365250" y="1860550"/>
          <p14:tracePt t="8413" x="1308100" y="1866900"/>
          <p14:tracePt t="8430" x="1238250" y="1873250"/>
          <p14:tracePt t="8446" x="1212850" y="1879600"/>
          <p14:tracePt t="8463" x="1187450" y="1898650"/>
          <p14:tracePt t="8480" x="1149350" y="1943100"/>
          <p14:tracePt t="8498" x="1136650" y="1962150"/>
          <p14:tracePt t="8513" x="1123950" y="1974850"/>
          <p14:tracePt t="8530" x="1098550" y="2025650"/>
          <p14:tracePt t="8547" x="1060450" y="2101850"/>
          <p14:tracePt t="8564" x="1054100" y="2146300"/>
          <p14:tracePt t="8580" x="1054100" y="2235200"/>
          <p14:tracePt t="8597" x="1054100" y="2292350"/>
          <p14:tracePt t="8613" x="1054100" y="2317750"/>
          <p14:tracePt t="8630" x="1054100" y="2336800"/>
          <p14:tracePt t="8646" x="1054100" y="2343150"/>
          <p14:tracePt t="8664" x="1054100" y="2349500"/>
          <p14:tracePt t="8681" x="1060450" y="2362200"/>
          <p14:tracePt t="8696" x="1079500" y="2400300"/>
          <p14:tracePt t="8713" x="1085850" y="2419350"/>
          <p14:tracePt t="8730" x="1098550" y="2451100"/>
          <p14:tracePt t="8747" x="1117600" y="2470150"/>
          <p14:tracePt t="8764" x="1117600" y="2476500"/>
          <p14:tracePt t="8780" x="1123950" y="2495550"/>
          <p14:tracePt t="8796" x="1136650" y="2501900"/>
          <p14:tracePt t="8813" x="1155700" y="2533650"/>
          <p14:tracePt t="8831" x="1162050" y="2546350"/>
          <p14:tracePt t="8847" x="1174750" y="2559050"/>
          <p14:tracePt t="8883" x="1181100" y="2578100"/>
          <p14:tracePt t="8883" x="1187450" y="2584450"/>
          <p14:tracePt t="8897" x="1225550" y="2609850"/>
          <p14:tracePt t="8914" x="1263650" y="2641600"/>
          <p14:tracePt t="8931" x="1276350" y="2647950"/>
          <p14:tracePt t="8948" x="1308100" y="2679700"/>
          <p14:tracePt t="8964" x="1339850" y="2705100"/>
          <p14:tracePt t="8981" x="1390650" y="2736850"/>
          <p14:tracePt t="8997" x="1454150" y="2743200"/>
          <p14:tracePt t="9014" x="1504950" y="2736850"/>
          <p14:tracePt t="9031" x="1555750" y="2698750"/>
          <p14:tracePt t="9047" x="1619250" y="2667000"/>
          <p14:tracePt t="9064" x="1619250" y="2660650"/>
          <p14:tracePt t="9081" x="1689100" y="2603500"/>
          <p14:tracePt t="9098" x="1758950" y="2540000"/>
          <p14:tracePt t="9114" x="1892300" y="2413000"/>
          <p14:tracePt t="9132" x="1930400" y="2387600"/>
          <p14:tracePt t="9147" x="1943100" y="2368550"/>
          <p14:tracePt t="9164" x="1955800" y="2362200"/>
          <p14:tracePt t="9182" x="1962150" y="2355850"/>
          <p14:tracePt t="9363" x="1949450" y="2355850"/>
          <p14:tracePt t="9395" x="1911350" y="2355850"/>
          <p14:tracePt t="9403" x="1905000" y="2355850"/>
          <p14:tracePt t="9411" x="1866900" y="2355850"/>
          <p14:tracePt t="9431" x="1841500" y="2368550"/>
          <p14:tracePt t="9448" x="1790700" y="2381250"/>
          <p14:tracePt t="9451" x="1720850" y="2400300"/>
          <p14:tracePt t="9475" x="1670050" y="2413000"/>
          <p14:tracePt t="9483" x="1619250" y="2432050"/>
          <p14:tracePt t="9483" x="1600200" y="2432050"/>
          <p14:tracePt t="9499" x="1574800" y="2444750"/>
          <p14:tracePt t="9515" x="1555750" y="2444750"/>
          <p14:tracePt t="9619" x="1568450" y="2444750"/>
          <p14:tracePt t="9628" x="1574800" y="2438400"/>
          <p14:tracePt t="9635" x="1612900" y="2438400"/>
          <p14:tracePt t="9643" x="1663700" y="2432050"/>
          <p14:tracePt t="9651" x="1784350" y="2432050"/>
          <p14:tracePt t="9665" x="2070100" y="2451100"/>
          <p14:tracePt t="9682" x="2495550" y="2457450"/>
          <p14:tracePt t="9700" x="2736850" y="2470150"/>
          <p14:tracePt t="9716" x="3321050" y="2508250"/>
          <p14:tracePt t="9731" x="3543300" y="2527300"/>
          <p14:tracePt t="9749" x="3695700" y="2552700"/>
          <p14:tracePt t="9765" x="3765550" y="2552700"/>
          <p14:tracePt t="9781" x="3822700" y="2552700"/>
          <p14:tracePt t="9799" x="3841750" y="2540000"/>
          <p14:tracePt t="9815" x="3854450" y="2533650"/>
          <p14:tracePt t="9832" x="3867150" y="2533650"/>
          <p14:tracePt t="9939" x="3867150" y="2520950"/>
          <p14:tracePt t="9947" x="3873500" y="2508250"/>
          <p14:tracePt t="9955" x="3886200" y="2495550"/>
          <p14:tracePt t="9964" x="3930650" y="2451100"/>
          <p14:tracePt t="9975" x="3937000" y="2438400"/>
          <p14:tracePt t="9987" x="3962400" y="2393950"/>
          <p14:tracePt t="10003" x="3968750" y="2362200"/>
          <p14:tracePt t="10019" x="3981450" y="2336800"/>
          <p14:tracePt t="10032" x="3981450" y="2324100"/>
          <p14:tracePt t="10075" x="3981450" y="2305050"/>
          <p14:tracePt t="10083" x="3975100" y="2292350"/>
          <p14:tracePt t="10099" x="3956050" y="2254250"/>
          <p14:tracePt t="10115" x="3898900" y="2133600"/>
          <p14:tracePt t="10133" x="3886200" y="2114550"/>
          <p14:tracePt t="10133" x="3848100" y="2070100"/>
          <p14:tracePt t="10150" x="3841750" y="2063750"/>
          <p14:tracePt t="10166" x="3829050" y="2057400"/>
          <p14:tracePt t="10182" x="3822700" y="2051050"/>
          <p14:tracePt t="10199" x="3803650" y="2044700"/>
          <p14:tracePt t="10216" x="3790950" y="2032000"/>
          <p14:tracePt t="10232" x="3771900" y="2025650"/>
          <p14:tracePt t="10250" x="3733800" y="2019300"/>
          <p14:tracePt t="10268" x="3632200" y="2006600"/>
          <p14:tracePt t="10284" x="3543300" y="2000250"/>
          <p14:tracePt t="10300" x="3448050" y="1981200"/>
          <p14:tracePt t="10316" x="3390900" y="1981200"/>
          <p14:tracePt t="10333" x="3333750" y="1974850"/>
          <p14:tracePt t="10350" x="3276600" y="1974850"/>
          <p14:tracePt t="10367" x="3232150" y="1987550"/>
          <p14:tracePt t="10383" x="3187700" y="2012950"/>
          <p14:tracePt t="10400" x="3130550" y="2044700"/>
          <p14:tracePt t="10416" x="3067050" y="2082800"/>
          <p14:tracePt t="10433" x="3003550" y="2127250"/>
          <p14:tracePt t="10450" x="2933700" y="2165350"/>
          <p14:tracePt t="10467" x="2895600" y="2190750"/>
          <p14:tracePt t="10483" x="2876550" y="2216150"/>
          <p14:tracePt t="10500" x="2870200" y="2247900"/>
          <p14:tracePt t="10517" x="2863850" y="2266950"/>
          <p14:tracePt t="10533" x="2857500" y="2336800"/>
          <p14:tracePt t="10550" x="2857500" y="2368550"/>
          <p14:tracePt t="10566" x="2863850" y="2413000"/>
          <p14:tracePt t="10584" x="2882900" y="2444750"/>
          <p14:tracePt t="10600" x="2901950" y="2470150"/>
          <p14:tracePt t="10617" x="2914650" y="2489200"/>
          <p14:tracePt t="10634" x="2940050" y="2514600"/>
          <p14:tracePt t="10650" x="2978150" y="2520950"/>
          <p14:tracePt t="10668" x="3073400" y="2540000"/>
          <p14:tracePt t="10684" x="3136900" y="2540000"/>
          <p14:tracePt t="10700" x="3282950" y="2495550"/>
          <p14:tracePt t="10716" x="3371850" y="2463800"/>
          <p14:tracePt t="10733" x="3486150" y="2425700"/>
          <p14:tracePt t="10750" x="3651250" y="2387600"/>
          <p14:tracePt t="10766" x="3816350" y="2349500"/>
          <p14:tracePt t="10783" x="4032250" y="2279650"/>
          <p14:tracePt t="10800" x="4064000" y="2266950"/>
          <p14:tracePt t="10818" x="4089400" y="2241550"/>
          <p14:tracePt t="10834" x="4095750" y="2222500"/>
          <p14:tracePt t="10850" x="4095750" y="2190750"/>
          <p14:tracePt t="10867" x="4095750" y="2127250"/>
          <p14:tracePt t="10884" x="4089400" y="2101850"/>
          <p14:tracePt t="10901" x="4083050" y="2082800"/>
          <p14:tracePt t="10917" x="4076700" y="2070100"/>
          <p14:tracePt t="10934" x="4070350" y="2044700"/>
          <p14:tracePt t="10952" x="4057650" y="2032000"/>
          <p14:tracePt t="10967" x="4051300" y="2019300"/>
          <p14:tracePt t="10984" x="4019550" y="1981200"/>
          <p14:tracePt t="11001" x="3962400" y="1943100"/>
          <p14:tracePt t="11018" x="3867150" y="1860550"/>
          <p14:tracePt t="11034" x="3752850" y="1784350"/>
          <p14:tracePt t="11052" x="3714750" y="1765300"/>
          <p14:tracePt t="11068" x="3625850" y="1746250"/>
          <p14:tracePt t="11085" x="3543300" y="1727200"/>
          <p14:tracePt t="11101" x="3467100" y="1727200"/>
          <p14:tracePt t="11117" x="3378200" y="1733550"/>
          <p14:tracePt t="11134" x="3244850" y="1765300"/>
          <p14:tracePt t="11150" x="3155950" y="1809750"/>
          <p14:tracePt t="11168" x="3079750" y="1873250"/>
          <p14:tracePt t="11184" x="3009900" y="1943100"/>
          <p14:tracePt t="11202" x="2965450" y="1993900"/>
          <p14:tracePt t="11218" x="2908300" y="2146300"/>
          <p14:tracePt t="11235" x="2908300" y="2222500"/>
          <p14:tracePt t="11251" x="2908300" y="2254250"/>
          <p14:tracePt t="11268" x="2933700" y="2368550"/>
          <p14:tracePt t="11285" x="2952750" y="2381250"/>
          <p14:tracePt t="11302" x="2965450" y="2387600"/>
          <p14:tracePt t="11317" x="2984500" y="2387600"/>
          <p14:tracePt t="11335" x="3092450" y="2425700"/>
          <p14:tracePt t="11351" x="3181350" y="2444750"/>
          <p14:tracePt t="11368" x="3308350" y="2457450"/>
          <p14:tracePt t="11384" x="3435350" y="2463800"/>
          <p14:tracePt t="11401" x="3568700" y="2476500"/>
          <p14:tracePt t="11418" x="3848100" y="2482850"/>
          <p14:tracePt t="11435" x="3917950" y="2463800"/>
          <p14:tracePt t="11452" x="3937000" y="2457450"/>
          <p14:tracePt t="11468" x="3987800" y="2387600"/>
          <p14:tracePt t="11485" x="4006850" y="2330450"/>
          <p14:tracePt t="11501" x="4019550" y="2222500"/>
          <p14:tracePt t="11517" x="4019550" y="2197100"/>
          <p14:tracePt t="11535" x="4019550" y="2165350"/>
          <p14:tracePt t="11551" x="4013200" y="2133600"/>
          <p14:tracePt t="11569" x="4000500" y="2101850"/>
          <p14:tracePt t="11585" x="3975100" y="2051050"/>
          <p14:tracePt t="11601" x="3962400" y="2019300"/>
          <p14:tracePt t="11618" x="3949700" y="2000250"/>
          <p14:tracePt t="11635" x="3943350" y="1987550"/>
          <p14:tracePt t="11652" x="3930650" y="1974850"/>
          <p14:tracePt t="11668" x="3911600" y="1962150"/>
          <p14:tracePt t="11685" x="3892550" y="1936750"/>
          <p14:tracePt t="11701" x="3829050" y="1905000"/>
          <p14:tracePt t="11719" x="3790950" y="1885950"/>
          <p14:tracePt t="11735" x="3733800" y="1879600"/>
          <p14:tracePt t="11752" x="3670300" y="1866900"/>
          <p14:tracePt t="11769" x="3638550" y="1866900"/>
          <p14:tracePt t="11786" x="3575050" y="1879600"/>
          <p14:tracePt t="11802" x="3397250" y="1955800"/>
          <p14:tracePt t="11819" x="3314700" y="1993900"/>
          <p14:tracePt t="11835" x="3282950" y="2012950"/>
          <p14:tracePt t="11852" x="3238500" y="2057400"/>
          <p14:tracePt t="11868" x="3219450" y="2076450"/>
          <p14:tracePt t="11885" x="3187700" y="2114550"/>
          <p14:tracePt t="11902" x="3168650" y="2127250"/>
          <p14:tracePt t="11918" x="3162300" y="2133600"/>
          <p14:tracePt t="11936" x="3155950" y="2133600"/>
          <p14:tracePt t="11952" x="3149600" y="2139950"/>
          <p14:tracePt t="11969" x="3149600" y="2146300"/>
          <p14:tracePt t="11986" x="3149600" y="2165350"/>
          <p14:tracePt t="12002" x="3149600" y="2190750"/>
          <p14:tracePt t="12019" x="3155950" y="2222500"/>
          <p14:tracePt t="12036" x="3155950" y="2241550"/>
          <p14:tracePt t="12052" x="3187700" y="2292350"/>
          <p14:tracePt t="12069" x="3276600" y="2355850"/>
          <p14:tracePt t="12086" x="3384550" y="2413000"/>
          <p14:tracePt t="12103" x="3581400" y="2476500"/>
          <p14:tracePt t="12119" x="3778250" y="2514600"/>
          <p14:tracePt t="12136" x="3924300" y="2501900"/>
          <p14:tracePt t="12153" x="4070350" y="2457450"/>
          <p14:tracePt t="12169" x="4216400" y="2387600"/>
          <p14:tracePt t="12186" x="4254500" y="2349500"/>
          <p14:tracePt t="12203" x="4260850" y="2317750"/>
          <p14:tracePt t="12220" x="4260850" y="2292350"/>
          <p14:tracePt t="12236" x="4260850" y="2241550"/>
          <p14:tracePt t="12252" x="4229100" y="2152650"/>
          <p14:tracePt t="12269" x="4203700" y="2101850"/>
          <p14:tracePt t="12286" x="4159250" y="2025650"/>
          <p14:tracePt t="12303" x="4127500" y="1968500"/>
          <p14:tracePt t="12320" x="4083050" y="1917700"/>
          <p14:tracePt t="12336" x="4032250" y="1879600"/>
          <p14:tracePt t="12353" x="3987800" y="1854200"/>
          <p14:tracePt t="12370" x="3924300" y="1835150"/>
          <p14:tracePt t="12386" x="3765550" y="1809750"/>
          <p14:tracePt t="12403" x="3625850" y="1803400"/>
          <p14:tracePt t="12420" x="3492500" y="1803400"/>
          <p14:tracePt t="12437" x="3378200" y="1841500"/>
          <p14:tracePt t="12453" x="3155950" y="1905000"/>
          <p14:tracePt t="12470" x="3067050" y="1911350"/>
          <p14:tracePt t="12487" x="3028950" y="1917700"/>
          <p14:tracePt t="12503" x="3003550" y="1917700"/>
          <p14:tracePt t="12520" x="2990850" y="1917700"/>
          <p14:tracePt t="12537" x="2984500" y="1924050"/>
          <p14:tracePt t="12554" x="2965450" y="1943100"/>
          <p14:tracePt t="12570" x="2952750" y="1974850"/>
          <p14:tracePt t="12589" x="2940050" y="2012950"/>
          <p14:tracePt t="12603" x="2933700" y="2070100"/>
          <p14:tracePt t="12620" x="2933700" y="2127250"/>
          <p14:tracePt t="12637" x="2940050" y="2197100"/>
          <p14:tracePt t="12654" x="2965450" y="2286000"/>
          <p14:tracePt t="12670" x="2990850" y="2311400"/>
          <p14:tracePt t="12687" x="2997200" y="2330450"/>
          <p14:tracePt t="12704" x="3003550" y="2336800"/>
          <p14:tracePt t="12720" x="3016250" y="2343150"/>
          <p14:tracePt t="12736" x="3022600" y="2355850"/>
          <p14:tracePt t="12754" x="3086100" y="2393950"/>
          <p14:tracePt t="12771" x="3206750" y="2451100"/>
          <p14:tracePt t="12787" x="3352800" y="2495550"/>
          <p14:tracePt t="12803" x="3505200" y="2527300"/>
          <p14:tracePt t="12820" x="3651250" y="2552700"/>
          <p14:tracePt t="12837" x="3771900" y="2571750"/>
          <p14:tracePt t="12854" x="3968750" y="2571750"/>
          <p14:tracePt t="12871" x="4064000" y="2527300"/>
          <p14:tracePt t="12887" x="4152900" y="2463800"/>
          <p14:tracePt t="12904" x="4197350" y="2419350"/>
          <p14:tracePt t="12921" x="4286250" y="2305050"/>
          <p14:tracePt t="12937" x="4330700" y="2241550"/>
          <p14:tracePt t="12954" x="4356100" y="2178050"/>
          <p14:tracePt t="12971" x="4356100" y="2159000"/>
          <p14:tracePt t="12987" x="4356100" y="2114550"/>
          <p14:tracePt t="13004" x="4343400" y="2076450"/>
          <p14:tracePt t="13021" x="4337050" y="2038350"/>
          <p14:tracePt t="13036" x="4318000" y="2012950"/>
          <p14:tracePt t="13053" x="4286250" y="1962150"/>
          <p14:tracePt t="13070" x="4273550" y="1936750"/>
          <p14:tracePt t="13087" x="4254500" y="1924050"/>
          <p14:tracePt t="13104" x="4235450" y="1911350"/>
          <p14:tracePt t="13120" x="4184650" y="1892300"/>
          <p14:tracePt t="13137" x="4000500" y="1822450"/>
          <p14:tracePt t="13155" x="3765550" y="1746250"/>
          <p14:tracePt t="13172" x="3657600" y="1714500"/>
          <p14:tracePt t="13188" x="3524250" y="1689100"/>
          <p14:tracePt t="13204" x="3435350" y="1670050"/>
          <p14:tracePt t="13221" x="3378200" y="1670050"/>
          <p14:tracePt t="13237" x="3321050" y="1689100"/>
          <p14:tracePt t="13255" x="3251200" y="1752600"/>
          <p14:tracePt t="13271" x="3130550" y="1866900"/>
          <p14:tracePt t="13288" x="3060700" y="1949450"/>
          <p14:tracePt t="13305" x="3028950" y="2019300"/>
          <p14:tracePt t="13321" x="3009900" y="2095500"/>
          <p14:tracePt t="13338" x="3009900" y="2159000"/>
          <p14:tracePt t="13355" x="3003550" y="2190750"/>
          <p14:tracePt t="13410" x="3003550" y="2197100"/>
          <p14:tracePt t="13467" x="3016250" y="2197100"/>
          <p14:tracePt t="13474" x="3028950" y="2197100"/>
          <p14:tracePt t="13482" x="3041650" y="2197100"/>
          <p14:tracePt t="13490" x="3073400" y="2203450"/>
          <p14:tracePt t="13498" x="3098800" y="2209800"/>
          <p14:tracePt t="13506" x="3200400" y="2222500"/>
          <p14:tracePt t="13523" x="3270250" y="2241550"/>
          <p14:tracePt t="13546" x="3321050" y="2260600"/>
          <p14:tracePt t="13555" x="3365500" y="2273300"/>
          <p14:tracePt t="13572" x="3390900" y="2286000"/>
          <p14:tracePt t="13588" x="3403600" y="2286000"/>
          <p14:tracePt t="13605" x="3409950" y="2286000"/>
          <p14:tracePt t="13730" x="3416300" y="2279650"/>
          <p14:tracePt t="13747" x="3416300" y="2266950"/>
          <p14:tracePt t="13764" x="3416300" y="2260600"/>
          <p14:tracePt t="13771" x="3422650" y="2260600"/>
          <p14:tracePt t="13797" x="3422650" y="2254250"/>
          <p14:tracePt t="13850" x="3422650" y="2247900"/>
          <p14:tracePt t="14146" x="3435350" y="2247900"/>
          <p14:tracePt t="14154" x="3454400" y="2247900"/>
          <p14:tracePt t="14170" x="3467100" y="2254250"/>
          <p14:tracePt t="14175" x="3492500" y="2266950"/>
          <p14:tracePt t="14189" x="3524250" y="2273300"/>
          <p14:tracePt t="14206" x="3536950" y="2273300"/>
          <p14:tracePt t="14298" x="3543300" y="2273300"/>
          <p14:tracePt t="14314" x="3549650" y="2273300"/>
          <p14:tracePt t="14322" x="3549650" y="2279650"/>
          <p14:tracePt t="14346" x="3556000" y="2279650"/>
          <p14:tracePt t="14355" x="3562350" y="2279650"/>
          <p14:tracePt t="14373" x="3575050" y="2279650"/>
          <p14:tracePt t="14373" x="3594100" y="2279650"/>
          <p14:tracePt t="14389" x="3600450" y="2279650"/>
          <p14:tracePt t="14406" x="3606800" y="2279650"/>
          <p14:tracePt t="14422" x="3619500" y="2279650"/>
          <p14:tracePt t="14439" x="3625850" y="2266950"/>
          <p14:tracePt t="14458" x="3632200" y="2260600"/>
          <p14:tracePt t="14473" x="3651250" y="2241550"/>
          <p14:tracePt t="14489" x="3657600" y="2216150"/>
          <p14:tracePt t="14506" x="3657600" y="2190750"/>
          <p14:tracePt t="14523" x="3657600" y="2171700"/>
          <p14:tracePt t="14540" x="3651250" y="2159000"/>
          <p14:tracePt t="14557" x="3644900" y="2146300"/>
          <p14:tracePt t="14573" x="3638550" y="2139950"/>
          <p14:tracePt t="14590" x="3632200" y="2127250"/>
          <p14:tracePt t="14606" x="3613150" y="2108200"/>
          <p14:tracePt t="14623" x="3594100" y="2095500"/>
          <p14:tracePt t="14640" x="3562350" y="2082800"/>
          <p14:tracePt t="14657" x="3536950" y="2070100"/>
          <p14:tracePt t="14673" x="3435350" y="2063750"/>
          <p14:tracePt t="14691" x="3340100" y="2063750"/>
          <p14:tracePt t="14707" x="3225800" y="2082800"/>
          <p14:tracePt t="14723" x="3067050" y="2114550"/>
          <p14:tracePt t="14740" x="2863850" y="2139950"/>
          <p14:tracePt t="14757" x="2673350" y="2178050"/>
          <p14:tracePt t="14773" x="2489200" y="2216150"/>
          <p14:tracePt t="14790" x="2190750" y="2305050"/>
          <p14:tracePt t="14807" x="2114550" y="2330450"/>
          <p14:tracePt t="14824" x="2095500" y="2336800"/>
          <p14:tracePt t="14841" x="2076450" y="2349500"/>
          <p14:tracePt t="14857" x="2044700" y="2362200"/>
          <p14:tracePt t="14874" x="1981200" y="2419350"/>
          <p14:tracePt t="14890" x="1955800" y="2438400"/>
          <p14:tracePt t="14907" x="1943100" y="2457450"/>
          <p14:tracePt t="14924" x="1943100" y="2482850"/>
          <p14:tracePt t="14941" x="1936750" y="2489200"/>
          <p14:tracePt t="14957" x="1936750" y="2501900"/>
          <p14:tracePt t="15011" x="1936750" y="2508250"/>
          <p14:tracePt t="15020" x="1949450" y="2508250"/>
          <p14:tracePt t="15036" x="1955800" y="2508250"/>
          <p14:tracePt t="15042" x="1974850" y="2495550"/>
          <p14:tracePt t="15051" x="2000250" y="2489200"/>
          <p14:tracePt t="15066" x="2038350" y="2482850"/>
          <p14:tracePt t="15074" x="2241550" y="2463800"/>
          <p14:tracePt t="15091" x="2298700" y="2457450"/>
          <p14:tracePt t="15107" x="2336800" y="2457450"/>
          <p14:tracePt t="15124" x="2374900" y="2457450"/>
          <p14:tracePt t="15141" x="2457450" y="2482850"/>
          <p14:tracePt t="15160" x="2597150" y="2482850"/>
          <p14:tracePt t="15174" x="2717800" y="2489200"/>
          <p14:tracePt t="15191" x="2844800" y="2463800"/>
          <p14:tracePt t="15207" x="2965450" y="2432050"/>
          <p14:tracePt t="15224" x="3048000" y="2406650"/>
          <p14:tracePt t="15241" x="3155950" y="2374900"/>
          <p14:tracePt t="15258" x="3257550" y="2336800"/>
          <p14:tracePt t="15258" x="3282950" y="2330450"/>
          <p14:tracePt t="15274" x="3359150" y="2311400"/>
          <p14:tracePt t="15291" x="3403600" y="2298700"/>
          <p14:tracePt t="15307" x="3454400" y="2286000"/>
          <p14:tracePt t="15324" x="3486150" y="2266950"/>
          <p14:tracePt t="15342" x="3498850" y="2241550"/>
          <p14:tracePt t="15358" x="3511550" y="2228850"/>
          <p14:tracePt t="15374" x="3517900" y="2222500"/>
          <p14:tracePt t="15392" x="3517900" y="2216150"/>
          <p14:tracePt t="15408" x="3524250" y="2203450"/>
          <p14:tracePt t="15424" x="3530600" y="2190750"/>
          <p14:tracePt t="15441" x="3530600" y="2184400"/>
          <p14:tracePt t="15459" x="3530600" y="2171700"/>
          <p14:tracePt t="15586" x="3524250" y="2171700"/>
          <p14:tracePt t="15642" x="3517900" y="2171700"/>
          <p14:tracePt t="15658" x="3505200" y="2171700"/>
          <p14:tracePt t="15666" x="3498850" y="2171700"/>
          <p14:tracePt t="15683" x="3479800" y="2171700"/>
          <p14:tracePt t="15692" x="3467100" y="2178050"/>
          <p14:tracePt t="15701" x="3448050" y="2184400"/>
          <p14:tracePt t="15714" x="3416300" y="2203450"/>
          <p14:tracePt t="15725" x="3403600" y="2203450"/>
          <p14:tracePt t="15742" x="3397250" y="2216150"/>
          <p14:tracePt t="15758" x="3384550" y="2222500"/>
          <p14:tracePt t="15794" x="3371850" y="2222500"/>
          <p14:tracePt t="15834" x="3365500" y="2228850"/>
          <p14:tracePt t="15866" x="3352800" y="2228850"/>
          <p14:tracePt t="15874" x="3340100" y="2228850"/>
          <p14:tracePt t="15890" x="3321050" y="2235200"/>
          <p14:tracePt t="16034" x="3321050" y="2241550"/>
          <p14:tracePt t="16106" x="3327400" y="2241550"/>
          <p14:tracePt t="16122" x="3333750" y="2241550"/>
          <p14:tracePt t="16134" x="3346450" y="2241550"/>
          <p14:tracePt t="16152" x="3359150" y="2241550"/>
          <p14:tracePt t="16155" x="3384550" y="2241550"/>
          <p14:tracePt t="16163" x="3409950" y="2235200"/>
          <p14:tracePt t="16176" x="3416300" y="2235200"/>
          <p14:tracePt t="16250" x="3409950" y="2235200"/>
          <p14:tracePt t="16266" x="3403600" y="2235200"/>
          <p14:tracePt t="16274" x="3390900" y="2241550"/>
          <p14:tracePt t="16291" x="3371850" y="2254250"/>
          <p14:tracePt t="16307" x="3359150" y="2254250"/>
          <p14:tracePt t="16314" x="3346450" y="2254250"/>
          <p14:tracePt t="16354" x="3333750" y="2254250"/>
          <p14:tracePt t="16410" x="3321050" y="2254250"/>
          <p14:tracePt t="16826" x="3314700" y="2260600"/>
          <p14:tracePt t="16852" x="3302000" y="2260600"/>
          <p14:tracePt t="16866" x="3282950" y="2273300"/>
          <p14:tracePt t="16874" x="3270250" y="2279650"/>
          <p14:tracePt t="16882" x="3244850" y="2286000"/>
          <p14:tracePt t="16882" x="3232150" y="2292350"/>
          <p14:tracePt t="16899" x="3219450" y="2298700"/>
          <p14:tracePt t="16911" x="3200400" y="2311400"/>
          <p14:tracePt t="16927" x="3168650" y="2330450"/>
          <p14:tracePt t="16944" x="3162300" y="2336800"/>
          <p14:tracePt t="17066" x="3149600" y="2336800"/>
          <p14:tracePt t="17074" x="3136900" y="2336800"/>
          <p14:tracePt t="17077" x="3124200" y="2343150"/>
          <p14:tracePt t="17093" x="3086100" y="2349500"/>
          <p14:tracePt t="17111" x="3028950" y="2355850"/>
          <p14:tracePt t="17128" x="2971800" y="2368550"/>
          <p14:tracePt t="17144" x="2838450" y="2381250"/>
          <p14:tracePt t="17160" x="2641600" y="2387600"/>
          <p14:tracePt t="17178" x="2451100" y="2432050"/>
          <p14:tracePt t="17196" x="2355850" y="2451100"/>
          <p14:tracePt t="17212" x="2273300" y="2476500"/>
          <p14:tracePt t="17227" x="2197100" y="2482850"/>
          <p14:tracePt t="17244" x="2171700" y="2482850"/>
          <p14:tracePt t="17261" x="2108200" y="2482850"/>
          <p14:tracePt t="17278" x="2101850" y="2482850"/>
          <p14:tracePt t="17294" x="2089150" y="2489200"/>
          <p14:tracePt t="17330" x="2082800" y="2489200"/>
          <p14:tracePt t="17338" x="2076450" y="2489200"/>
          <p14:tracePt t="17345" x="2070100" y="2489200"/>
          <p14:tracePt t="17345" x="2063750" y="2489200"/>
          <p14:tracePt t="17362" x="2051050" y="2489200"/>
          <p14:tracePt t="17378" x="2019300" y="2489200"/>
          <p14:tracePt t="17394" x="2006600" y="2489200"/>
          <p14:tracePt t="17411" x="1993900" y="2489200"/>
          <p14:tracePt t="17427" x="1949450" y="2489200"/>
          <p14:tracePt t="17445" x="1917700" y="2482850"/>
          <p14:tracePt t="17461" x="1771650" y="2470150"/>
          <p14:tracePt t="17478" x="1670050" y="2463800"/>
          <p14:tracePt t="17495" x="1568450" y="2444750"/>
          <p14:tracePt t="17511" x="1397000" y="2400300"/>
          <p14:tracePt t="17528" x="1295400" y="2374900"/>
          <p14:tracePt t="17544" x="1206500" y="2368550"/>
          <p14:tracePt t="17561" x="1149350" y="2362200"/>
          <p14:tracePt t="17578" x="1136650" y="2362200"/>
          <p14:tracePt t="17675" x="1143000" y="2362200"/>
          <p14:tracePt t="17682" x="1168400" y="2355850"/>
          <p14:tracePt t="17690" x="1193800" y="2349500"/>
          <p14:tracePt t="17698" x="1282700" y="2324100"/>
          <p14:tracePt t="17712" x="1435100" y="2317750"/>
          <p14:tracePt t="17728" x="1619250" y="2311400"/>
          <p14:tracePt t="17745" x="1816100" y="2311400"/>
          <p14:tracePt t="17761" x="2844800" y="2343150"/>
          <p14:tracePt t="17778" x="3302000" y="2381250"/>
          <p14:tracePt t="17795" x="3695700" y="2419350"/>
          <p14:tracePt t="17812" x="3905250" y="2419350"/>
          <p14:tracePt t="17828" x="4064000" y="2425700"/>
          <p14:tracePt t="17846" x="4089400" y="2425700"/>
          <p14:tracePt t="17862" x="4165600" y="2393950"/>
          <p14:tracePt t="17878" x="4171950" y="2393950"/>
          <p14:tracePt t="17930" x="4171950" y="2387600"/>
          <p14:tracePt t="17978" x="4178300" y="2387600"/>
          <p14:tracePt t="17994" x="4184650" y="2387600"/>
          <p14:tracePt t="18098" x="4178300" y="2393950"/>
          <p14:tracePt t="18106" x="4165600" y="2400300"/>
          <p14:tracePt t="18114" x="4152900" y="2400300"/>
          <p14:tracePt t="18122" x="4146550" y="2406650"/>
          <p14:tracePt t="18130" x="4076700" y="2400300"/>
          <p14:tracePt t="18146" x="3968750" y="2393950"/>
          <p14:tracePt t="18162" x="3835400" y="2387600"/>
          <p14:tracePt t="18178" x="3803650" y="2387600"/>
          <p14:tracePt t="18266" x="3797300" y="2381250"/>
          <p14:tracePt t="18287" x="3790950" y="2381250"/>
          <p14:tracePt t="18304" x="3784600" y="2374900"/>
          <p14:tracePt t="18306" x="3778250" y="2374900"/>
          <p14:tracePt t="18314" x="3752850" y="2362200"/>
          <p14:tracePt t="18329" x="3733800" y="2349500"/>
          <p14:tracePt t="18347" x="3733800" y="2343150"/>
          <p14:tracePt t="18362" x="3721100" y="2336800"/>
          <p14:tracePt t="18380" x="3714750" y="2330450"/>
          <p14:tracePt t="18396" x="3657600" y="2292350"/>
          <p14:tracePt t="18413" x="3606800" y="2260600"/>
          <p14:tracePt t="18429" x="3587750" y="2247900"/>
          <p14:tracePt t="18446" x="3581400" y="2247900"/>
          <p14:tracePt t="18634" x="3575050" y="2247900"/>
          <p14:tracePt t="18642" x="3575050" y="2241550"/>
          <p14:tracePt t="18658" x="3568700" y="2241550"/>
          <p14:tracePt t="18666" x="3562350" y="2241550"/>
          <p14:tracePt t="18682" x="3556000" y="2241550"/>
          <p14:tracePt t="18706" x="3549650" y="2241550"/>
          <p14:tracePt t="18754" x="3543300" y="2241550"/>
          <p14:tracePt t="18786" x="3536950" y="2241550"/>
          <p14:tracePt t="18794" x="3530600" y="2241550"/>
          <p14:tracePt t="18802" x="3524250" y="2241550"/>
          <p14:tracePt t="18811" x="3517900" y="2241550"/>
          <p14:tracePt t="18818" x="3505200" y="2241550"/>
          <p14:tracePt t="18834" x="3492500" y="2241550"/>
          <p14:tracePt t="18850" x="3486150" y="2241550"/>
          <p14:tracePt t="18898" x="3479800" y="2241550"/>
          <p14:tracePt t="18908" x="3467100" y="2241550"/>
          <p14:tracePt t="18914" x="3448050" y="2235200"/>
          <p14:tracePt t="18930" x="3429000" y="2228850"/>
          <p14:tracePt t="18946" x="3416300" y="2228850"/>
          <p14:tracePt t="19722" x="3422650" y="2222500"/>
          <p14:tracePt t="19731" x="3429000" y="2222500"/>
          <p14:tracePt t="19748" x="3441700" y="2216150"/>
          <p14:tracePt t="19754" x="3454400" y="2209800"/>
          <p14:tracePt t="19770" x="3479800" y="2209800"/>
          <p14:tracePt t="19782" x="3486150" y="2209800"/>
          <p14:tracePt t="19874" x="3492500" y="2209800"/>
          <p14:tracePt t="19882" x="3505200" y="2209800"/>
          <p14:tracePt t="19907" x="3511550" y="2203450"/>
          <p14:tracePt t="19916" x="3517900" y="2203450"/>
          <p14:tracePt t="20010" x="3530600" y="2203450"/>
          <p14:tracePt t="20018" x="3536950" y="2203450"/>
          <p14:tracePt t="20034" x="3543300" y="2197100"/>
          <p14:tracePt t="20042" x="3549650" y="2197100"/>
          <p14:tracePt t="20049" x="3556000" y="2197100"/>
          <p14:tracePt t="20065" x="3562350" y="2197100"/>
          <p14:tracePt t="20082" x="3581400" y="2197100"/>
          <p14:tracePt t="20099" x="3594100" y="2197100"/>
          <p14:tracePt t="20115" x="3613150" y="2197100"/>
          <p14:tracePt t="20234" x="3619500" y="2203450"/>
          <p14:tracePt t="20346" x="3625850" y="2203450"/>
          <p14:tracePt t="20358" x="3632200" y="2203450"/>
          <p14:tracePt t="20362" x="3638550" y="2203450"/>
          <p14:tracePt t="20383" x="3651250" y="2203450"/>
          <p14:tracePt t="20386" x="3663950" y="2209800"/>
          <p14:tracePt t="20962" x="3663950" y="2216150"/>
          <p14:tracePt t="20994" x="3663950" y="2222500"/>
          <p14:tracePt t="21098" x="3657600" y="2222500"/>
          <p14:tracePt t="21109" x="3651250" y="2222500"/>
          <p14:tracePt t="21125" x="3638550" y="2222500"/>
          <p14:tracePt t="21127" x="3625850" y="2228850"/>
          <p14:tracePt t="21133" x="3575050" y="2228850"/>
          <p14:tracePt t="21151" x="3486150" y="2197100"/>
          <p14:tracePt t="21168" x="3409950" y="2178050"/>
          <p14:tracePt t="21184" x="3378200" y="2165350"/>
          <p14:tracePt t="21442" x="3371850" y="2165350"/>
          <p14:tracePt t="21450" x="3365500" y="2165350"/>
          <p14:tracePt t="21482" x="3359150" y="2165350"/>
          <p14:tracePt t="21498" x="3359150" y="2171700"/>
          <p14:tracePt t="21658" x="3352800" y="2171700"/>
          <p14:tracePt t="21837" x="0" y="0"/>
        </p14:tracePtLst>
        <p14:tracePtLst>
          <p14:tracePt t="24360" x="838200" y="2508250"/>
          <p14:tracePt t="24452" x="844550" y="2508250"/>
          <p14:tracePt t="24460" x="857250" y="2508250"/>
          <p14:tracePt t="24466" x="889000" y="2508250"/>
          <p14:tracePt t="24476" x="920750" y="2514600"/>
          <p14:tracePt t="24492" x="1289050" y="2603500"/>
          <p14:tracePt t="24516" x="1441450" y="2686050"/>
          <p14:tracePt t="24532" x="1536700" y="2749550"/>
          <p14:tracePt t="24548" x="1568450" y="2762250"/>
          <p14:tracePt t="24564" x="1568450" y="2768600"/>
          <p14:tracePt t="24908" x="1574800" y="2768600"/>
          <p14:tracePt t="24916" x="1600200" y="2781300"/>
          <p14:tracePt t="24924" x="1701800" y="2787650"/>
          <p14:tracePt t="24924" x="1758950" y="2787650"/>
          <p14:tracePt t="24948" x="1816100" y="2787650"/>
          <p14:tracePt t="24956" x="1873250" y="2781300"/>
          <p14:tracePt t="24964" x="1943100" y="2774950"/>
          <p14:tracePt t="24976" x="1993900" y="2774950"/>
          <p14:tracePt t="24996" x="2044700" y="2774950"/>
          <p14:tracePt t="25028" x="2051050" y="2774950"/>
          <p14:tracePt t="25029" x="2057400" y="2774950"/>
          <p14:tracePt t="25042" x="2101850" y="2774950"/>
          <p14:tracePt t="25059" x="2298700" y="2762250"/>
          <p14:tracePt t="25076" x="2362200" y="2762250"/>
          <p14:tracePt t="25093" x="2546350" y="2743200"/>
          <p14:tracePt t="25110" x="2698750" y="2730500"/>
          <p14:tracePt t="25126" x="2736850" y="2730500"/>
          <p14:tracePt t="25268" x="2730500" y="2736850"/>
          <p14:tracePt t="25396" x="2724150" y="2736850"/>
          <p14:tracePt t="25404" x="2717800" y="2743200"/>
          <p14:tracePt t="25436" x="2711450" y="2743200"/>
          <p14:tracePt t="25596" x="2717800" y="2743200"/>
          <p14:tracePt t="25604" x="2724150" y="2730500"/>
          <p14:tracePt t="25612" x="2724150" y="2724150"/>
          <p14:tracePt t="25620" x="2730500" y="2717800"/>
          <p14:tracePt t="25628" x="2749550" y="2705100"/>
          <p14:tracePt t="25646" x="2768600" y="2692400"/>
          <p14:tracePt t="25646" x="2774950" y="2686050"/>
          <p14:tracePt t="25661" x="2781300" y="2686050"/>
          <p14:tracePt t="25677" x="2794000" y="2686050"/>
          <p14:tracePt t="25780" x="2800350" y="2686050"/>
          <p14:tracePt t="25796" x="2806700" y="2686050"/>
          <p14:tracePt t="25804" x="2813050" y="2686050"/>
          <p14:tracePt t="26268" x="2819400" y="2686050"/>
          <p14:tracePt t="26356" x="2825750" y="2686050"/>
          <p14:tracePt t="26388" x="2832100" y="2686050"/>
          <p14:tracePt t="26404" x="2857500" y="2686050"/>
          <p14:tracePt t="26420" x="2863850" y="2686050"/>
          <p14:tracePt t="26428" x="2870200" y="2686050"/>
          <p14:tracePt t="26460" x="2876550" y="2686050"/>
          <p14:tracePt t="26508" x="2889250" y="2686050"/>
          <p14:tracePt t="26524" x="2901950" y="2686050"/>
          <p14:tracePt t="26547" x="2908300" y="2686050"/>
          <p14:tracePt t="26556" x="2914650" y="2686050"/>
          <p14:tracePt t="26572" x="2921000" y="2686050"/>
          <p14:tracePt t="26586" x="2933700" y="2692400"/>
          <p14:tracePt t="26588" x="2946400" y="2692400"/>
          <p14:tracePt t="26596" x="2959100" y="2698750"/>
          <p14:tracePt t="26612" x="2990850" y="2698750"/>
          <p14:tracePt t="26636" x="3035300" y="2705100"/>
          <p14:tracePt t="26645" x="3048000" y="2705100"/>
          <p14:tracePt t="26661" x="3060700" y="2705100"/>
          <p14:tracePt t="26678" x="3079750" y="2711450"/>
          <p14:tracePt t="26695" x="3117850" y="2711450"/>
          <p14:tracePt t="26711" x="3143250" y="2711450"/>
          <p14:tracePt t="26728" x="3149600" y="2711450"/>
          <p14:tracePt t="26745" x="3162300" y="2711450"/>
          <p14:tracePt t="26762" x="3168650" y="2711450"/>
          <p14:tracePt t="26820" x="3175000" y="2711450"/>
          <p14:tracePt t="26828" x="3187700" y="2711450"/>
          <p14:tracePt t="26838" x="3200400" y="2711450"/>
          <p14:tracePt t="26852" x="3206750" y="2711450"/>
          <p14:tracePt t="26868" x="3225800" y="2698750"/>
          <p14:tracePt t="26891" x="3232150" y="2698750"/>
          <p14:tracePt t="26900" x="3232150" y="2686050"/>
          <p14:tracePt t="26912" x="3238500" y="2679700"/>
          <p14:tracePt t="26929" x="3244850" y="2673350"/>
          <p14:tracePt t="26946" x="3244850" y="2654300"/>
          <p14:tracePt t="26962" x="3244850" y="2603500"/>
          <p14:tracePt t="26979" x="3244850" y="2533650"/>
          <p14:tracePt t="26996" x="3232150" y="2476500"/>
          <p14:tracePt t="27012" x="3206750" y="2438400"/>
          <p14:tracePt t="27029" x="3200400" y="2419350"/>
          <p14:tracePt t="27045" x="3187700" y="2406650"/>
          <p14:tracePt t="27062" x="3181350" y="2406650"/>
          <p14:tracePt t="27108" x="3168650" y="2400300"/>
          <p14:tracePt t="27124" x="3162300" y="2393950"/>
          <p14:tracePt t="27140" x="3155950" y="2393950"/>
          <p14:tracePt t="27148" x="3155950" y="2381250"/>
          <p14:tracePt t="27162" x="3130550" y="2381250"/>
          <p14:tracePt t="27180" x="3124200" y="2374900"/>
          <p14:tracePt t="27180" x="3092450" y="2368550"/>
          <p14:tracePt t="27196" x="3067050" y="2349500"/>
          <p14:tracePt t="27213" x="3022600" y="2324100"/>
          <p14:tracePt t="27229" x="2971800" y="2311400"/>
          <p14:tracePt t="27246" x="2927350" y="2292350"/>
          <p14:tracePt t="27263" x="2876550" y="2279650"/>
          <p14:tracePt t="27279" x="2851150" y="2273300"/>
          <p14:tracePt t="27297" x="2717800" y="2247900"/>
          <p14:tracePt t="27313" x="2641600" y="2241550"/>
          <p14:tracePt t="27329" x="2533650" y="2209800"/>
          <p14:tracePt t="27346" x="2451100" y="2184400"/>
          <p14:tracePt t="27363" x="2381250" y="2152650"/>
          <p14:tracePt t="27380" x="2305050" y="2127250"/>
          <p14:tracePt t="27396" x="2260600" y="2114550"/>
          <p14:tracePt t="27413" x="2222500" y="2108200"/>
          <p14:tracePt t="27429" x="2197100" y="2101850"/>
          <p14:tracePt t="27446" x="2178050" y="2095500"/>
          <p14:tracePt t="27463" x="2139950" y="2082800"/>
          <p14:tracePt t="27480" x="2070100" y="2063750"/>
          <p14:tracePt t="27496" x="1987550" y="2019300"/>
          <p14:tracePt t="27512" x="1930400" y="2006600"/>
          <p14:tracePt t="27530" x="1892300" y="2000250"/>
          <p14:tracePt t="27546" x="1828800" y="1981200"/>
          <p14:tracePt t="27563" x="1803400" y="1981200"/>
          <p14:tracePt t="27604" x="1797050" y="1981200"/>
          <p14:tracePt t="27612" x="1778000" y="2012950"/>
          <p14:tracePt t="27622" x="1771650" y="2025650"/>
          <p14:tracePt t="27631" x="1739900" y="2070100"/>
          <p14:tracePt t="27647" x="1714500" y="2108200"/>
          <p14:tracePt t="27663" x="1689100" y="2146300"/>
          <p14:tracePt t="27680" x="1676400" y="2197100"/>
          <p14:tracePt t="27697" x="1663700" y="2266950"/>
          <p14:tracePt t="27713" x="1663700" y="2273300"/>
          <p14:tracePt t="27780" x="1663700" y="2279650"/>
          <p14:tracePt t="27828" x="1670050" y="2279650"/>
          <p14:tracePt t="27835" x="1682750" y="2279650"/>
          <p14:tracePt t="27846" x="1695450" y="2273300"/>
          <p14:tracePt t="27852" x="1708150" y="2260600"/>
          <p14:tracePt t="27868" x="1727200" y="2235200"/>
          <p14:tracePt t="27897" x="1733550" y="2216150"/>
          <p14:tracePt t="27898" x="1733550" y="2209800"/>
          <p14:tracePt t="27914" x="1733550" y="2203450"/>
          <p14:tracePt t="27930" x="1720850" y="2152650"/>
          <p14:tracePt t="27948" x="1695450" y="2120900"/>
          <p14:tracePt t="27964" x="1663700" y="2089150"/>
          <p14:tracePt t="27981" x="1612900" y="2051050"/>
          <p14:tracePt t="27997" x="1593850" y="2038350"/>
          <p14:tracePt t="28015" x="1568450" y="2025650"/>
          <p14:tracePt t="28032" x="1555750" y="2019300"/>
          <p14:tracePt t="28049" x="1511300" y="2000250"/>
          <p14:tracePt t="28065" x="1466850" y="1993900"/>
          <p14:tracePt t="28080" x="1403350" y="1993900"/>
          <p14:tracePt t="28097" x="1320800" y="1993900"/>
          <p14:tracePt t="28114" x="1238250" y="2019300"/>
          <p14:tracePt t="28131" x="1079500" y="2057400"/>
          <p14:tracePt t="28148" x="958850" y="2063750"/>
          <p14:tracePt t="28164" x="901700" y="2070100"/>
          <p14:tracePt t="28181" x="869950" y="2082800"/>
          <p14:tracePt t="28198" x="869950" y="2095500"/>
          <p14:tracePt t="28214" x="863600" y="2120900"/>
          <p14:tracePt t="28231" x="863600" y="2146300"/>
          <p14:tracePt t="28248" x="876300" y="2165350"/>
          <p14:tracePt t="28264" x="901700" y="2171700"/>
          <p14:tracePt t="28281" x="914400" y="2171700"/>
          <p14:tracePt t="28298" x="933450" y="2178050"/>
          <p14:tracePt t="28315" x="984250" y="2197100"/>
          <p14:tracePt t="28331" x="1238250" y="2266950"/>
          <p14:tracePt t="28348" x="1454150" y="2279650"/>
          <p14:tracePt t="28365" x="1663700" y="2260600"/>
          <p14:tracePt t="28381" x="1816100" y="2222500"/>
          <p14:tracePt t="28398" x="1835150" y="2209800"/>
          <p14:tracePt t="28435" x="1835150" y="2203450"/>
          <p14:tracePt t="28448" x="1835150" y="2197100"/>
          <p14:tracePt t="28448" x="1835150" y="2184400"/>
          <p14:tracePt t="28464" x="1835150" y="2152650"/>
          <p14:tracePt t="28481" x="1822450" y="2133600"/>
          <p14:tracePt t="28498" x="1809750" y="2101850"/>
          <p14:tracePt t="28514" x="1797050" y="2089150"/>
          <p14:tracePt t="28531" x="1758950" y="2063750"/>
          <p14:tracePt t="28548" x="1733550" y="2057400"/>
          <p14:tracePt t="28564" x="1727200" y="2057400"/>
          <p14:tracePt t="28582" x="1708150" y="2057400"/>
          <p14:tracePt t="28598" x="1701800" y="2057400"/>
          <p14:tracePt t="28615" x="1695450" y="2057400"/>
          <p14:tracePt t="28795" x="1695450" y="2063750"/>
          <p14:tracePt t="28808" x="1714500" y="2095500"/>
          <p14:tracePt t="28808" x="1752600" y="2127250"/>
          <p14:tracePt t="28814" x="1822450" y="2190750"/>
          <p14:tracePt t="28831" x="2000250" y="2279650"/>
          <p14:tracePt t="28848" x="2139950" y="2324100"/>
          <p14:tracePt t="28864" x="2292350" y="2362200"/>
          <p14:tracePt t="28882" x="2482850" y="2406650"/>
          <p14:tracePt t="28898" x="2616200" y="2444750"/>
          <p14:tracePt t="28916" x="2635250" y="2451100"/>
          <p14:tracePt t="28996" x="2641600" y="2451100"/>
          <p14:tracePt t="29029" x="2647950" y="2425700"/>
          <p14:tracePt t="29036" x="2647950" y="2400300"/>
          <p14:tracePt t="29049" x="2647950" y="2368550"/>
          <p14:tracePt t="29051" x="2628900" y="2317750"/>
          <p14:tracePt t="29068" x="2616200" y="2286000"/>
          <p14:tracePt t="29083" x="2603500" y="2266950"/>
          <p14:tracePt t="29099" x="2597150" y="2247900"/>
          <p14:tracePt t="29116" x="2584450" y="2222500"/>
          <p14:tracePt t="29133" x="2565400" y="2209800"/>
          <p14:tracePt t="29149" x="2527300" y="2171700"/>
          <p14:tracePt t="29165" x="2482850" y="2139950"/>
          <p14:tracePt t="29182" x="2425700" y="2095500"/>
          <p14:tracePt t="29199" x="2381250" y="2076450"/>
          <p14:tracePt t="29216" x="2273300" y="2025650"/>
          <p14:tracePt t="29233" x="2120900" y="1943100"/>
          <p14:tracePt t="29249" x="2019300" y="1892300"/>
          <p14:tracePt t="29266" x="1968500" y="1879600"/>
          <p14:tracePt t="29300" x="1955800" y="1879600"/>
          <p14:tracePt t="29301" x="1917700" y="1892300"/>
          <p14:tracePt t="29316" x="1879600" y="1917700"/>
          <p14:tracePt t="29333" x="1809750" y="1981200"/>
          <p14:tracePt t="29349" x="1727200" y="2063750"/>
          <p14:tracePt t="29366" x="1657350" y="2159000"/>
          <p14:tracePt t="29383" x="1619250" y="2247900"/>
          <p14:tracePt t="29400" x="1574800" y="2311400"/>
          <p14:tracePt t="29417" x="1562100" y="2343150"/>
          <p14:tracePt t="29434" x="1555750" y="2368550"/>
          <p14:tracePt t="29449" x="1555750" y="2400300"/>
          <p14:tracePt t="29467" x="1555750" y="2406650"/>
          <p14:tracePt t="29516" x="1555750" y="2413000"/>
          <p14:tracePt t="29523" x="1581150" y="2419350"/>
          <p14:tracePt t="29525" x="1612900" y="2419350"/>
          <p14:tracePt t="29535" x="1701800" y="2419350"/>
          <p14:tracePt t="29549" x="1866900" y="2406650"/>
          <p14:tracePt t="29567" x="2063750" y="2362200"/>
          <p14:tracePt t="29583" x="2228850" y="2317750"/>
          <p14:tracePt t="29600" x="2343150" y="2305050"/>
          <p14:tracePt t="29617" x="2457450" y="2279650"/>
          <p14:tracePt t="29633" x="2514600" y="2247900"/>
          <p14:tracePt t="29650" x="2559050" y="2197100"/>
          <p14:tracePt t="29667" x="2559050" y="2178050"/>
          <p14:tracePt t="29685" x="2559050" y="2133600"/>
          <p14:tracePt t="29700" x="2559050" y="2101850"/>
          <p14:tracePt t="29717" x="2540000" y="2038350"/>
          <p14:tracePt t="29733" x="2527300" y="2000250"/>
          <p14:tracePt t="29750" x="2514600" y="1981200"/>
          <p14:tracePt t="29767" x="2501900" y="1968500"/>
          <p14:tracePt t="29783" x="2489200" y="1949450"/>
          <p14:tracePt t="29800" x="2470150" y="1943100"/>
          <p14:tracePt t="29818" x="2438400" y="1924050"/>
          <p14:tracePt t="29834" x="2393950" y="1917700"/>
          <p14:tracePt t="29850" x="2324100" y="1943100"/>
          <p14:tracePt t="29868" x="2305050" y="1968500"/>
          <p14:tracePt t="29883" x="2216150" y="2108200"/>
          <p14:tracePt t="29900" x="2178050" y="2197100"/>
          <p14:tracePt t="29917" x="2165350" y="2292350"/>
          <p14:tracePt t="29933" x="2184400" y="2470150"/>
          <p14:tracePt t="29952" x="2235200" y="2559050"/>
          <p14:tracePt t="29968" x="2292350" y="2622550"/>
          <p14:tracePt t="29983" x="2368550" y="2673350"/>
          <p14:tracePt t="30001" x="2520950" y="2749550"/>
          <p14:tracePt t="30017" x="2781300" y="2851150"/>
          <p14:tracePt t="30034" x="3536950" y="2971800"/>
          <p14:tracePt t="30050" x="3943350" y="2959100"/>
          <p14:tracePt t="30068" x="4210050" y="2876550"/>
          <p14:tracePt t="30084" x="4337050" y="2832100"/>
          <p14:tracePt t="30101" x="4387850" y="2819400"/>
          <p14:tracePt t="30117" x="4394200" y="2819400"/>
          <p14:tracePt t="30195" x="4394200" y="2813050"/>
          <p14:tracePt t="30203" x="4394200" y="2800350"/>
          <p14:tracePt t="30211" x="4387850" y="2794000"/>
          <p14:tracePt t="30220" x="4375150" y="2781300"/>
          <p14:tracePt t="30227" x="4368800" y="2774950"/>
          <p14:tracePt t="30236" x="4343400" y="2762250"/>
          <p14:tracePt t="30251" x="4330700" y="2755900"/>
          <p14:tracePt t="30251" x="4324350" y="2749550"/>
          <p14:tracePt t="30268" x="4311650" y="2743200"/>
          <p14:tracePt t="30284" x="4260850" y="2705100"/>
          <p14:tracePt t="30301" x="4210050" y="2686050"/>
          <p14:tracePt t="30317" x="4146550" y="2667000"/>
          <p14:tracePt t="30334" x="4095750" y="2647950"/>
          <p14:tracePt t="30351" x="4006850" y="2641600"/>
          <p14:tracePt t="30367" x="3841750" y="2603500"/>
          <p14:tracePt t="30385" x="3619500" y="2559050"/>
          <p14:tracePt t="30401" x="3282950" y="2470150"/>
          <p14:tracePt t="30418" x="3143250" y="2432050"/>
          <p14:tracePt t="30435" x="3041650" y="2419350"/>
          <p14:tracePt t="30451" x="2997200" y="2413000"/>
          <p14:tracePt t="30491" x="2997200" y="2419350"/>
          <p14:tracePt t="30508" x="2997200" y="2432050"/>
          <p14:tracePt t="30519" x="2997200" y="2438400"/>
          <p14:tracePt t="30520" x="2990850" y="2476500"/>
          <p14:tracePt t="30535" x="2990850" y="2489200"/>
          <p14:tracePt t="30551" x="2990850" y="2508250"/>
          <p14:tracePt t="30569" x="2990850" y="2533650"/>
          <p14:tracePt t="30585" x="3003550" y="2546350"/>
          <p14:tracePt t="30602" x="3009900" y="2559050"/>
          <p14:tracePt t="30618" x="3016250" y="2565400"/>
          <p14:tracePt t="30634" x="3048000" y="2590800"/>
          <p14:tracePt t="30651" x="3067050" y="2609850"/>
          <p14:tracePt t="30668" x="3086100" y="2609850"/>
          <p14:tracePt t="30684" x="3098800" y="2609850"/>
          <p14:tracePt t="30701" x="3124200" y="2578100"/>
          <p14:tracePt t="30718" x="3149600" y="2552700"/>
          <p14:tracePt t="30735" x="3162300" y="2540000"/>
          <p14:tracePt t="30751" x="3168650" y="2520950"/>
          <p14:tracePt t="30767" x="3175000" y="2489200"/>
          <p14:tracePt t="30785" x="3175000" y="2438400"/>
          <p14:tracePt t="30801" x="3098800" y="2311400"/>
          <p14:tracePt t="30817" x="2990850" y="2203450"/>
          <p14:tracePt t="30835" x="2914650" y="2139950"/>
          <p14:tracePt t="30851" x="2825750" y="2076450"/>
          <p14:tracePt t="30867" x="2705100" y="2006600"/>
          <p14:tracePt t="30885" x="2622550" y="1981200"/>
          <p14:tracePt t="30901" x="2520950" y="1955800"/>
          <p14:tracePt t="30918" x="2400300" y="1949450"/>
          <p14:tracePt t="30934" x="2324100" y="1974850"/>
          <p14:tracePt t="30951" x="2266950" y="2012950"/>
          <p14:tracePt t="30968" x="2209800" y="2057400"/>
          <p14:tracePt t="30984" x="2139950" y="2095500"/>
          <p14:tracePt t="31002" x="2063750" y="2114550"/>
          <p14:tracePt t="31018" x="2000250" y="2139950"/>
          <p14:tracePt t="31138" x="2000250" y="2146300"/>
          <p14:tracePt t="31194" x="2000250" y="2152650"/>
          <p14:tracePt t="31226" x="2000250" y="2159000"/>
          <p14:tracePt t="31235" x="2000250" y="2171700"/>
          <p14:tracePt t="31258" x="2000250" y="2178050"/>
          <p14:tracePt t="31290" x="2006600" y="2178050"/>
          <p14:tracePt t="31355" x="2019300" y="2190750"/>
          <p14:tracePt t="31363" x="2044700" y="2203450"/>
          <p14:tracePt t="31371" x="2101850" y="2228850"/>
          <p14:tracePt t="31378" x="2139950" y="2241550"/>
          <p14:tracePt t="31386" x="2305050" y="2324100"/>
          <p14:tracePt t="31403" x="2819400" y="2552700"/>
          <p14:tracePt t="31420" x="3270250" y="2724150"/>
          <p14:tracePt t="31435" x="3670300" y="2838450"/>
          <p14:tracePt t="31452" x="3848100" y="2901950"/>
          <p14:tracePt t="31468" x="3975100" y="2940050"/>
          <p14:tracePt t="31486" x="4006850" y="2952750"/>
          <p14:tracePt t="31501" x="4032250" y="2952750"/>
          <p14:tracePt t="31518" x="4044950" y="2952750"/>
          <p14:tracePt t="31535" x="4057650" y="2952750"/>
          <p14:tracePt t="31578" x="4064000" y="2952750"/>
          <p14:tracePt t="31667" x="4076700" y="2952750"/>
          <p14:tracePt t="31683" x="4083050" y="2952750"/>
          <p14:tracePt t="31689" x="4102100" y="2959100"/>
          <p14:tracePt t="31707" x="4114800" y="2959100"/>
          <p14:tracePt t="31787" x="4127500" y="2952750"/>
          <p14:tracePt t="31803" x="4133850" y="2940050"/>
          <p14:tracePt t="31811" x="4146550" y="2927350"/>
          <p14:tracePt t="31819" x="4159250" y="2908300"/>
          <p14:tracePt t="31835" x="4178300" y="2882900"/>
          <p14:tracePt t="31845" x="4184650" y="2876550"/>
          <p14:tracePt t="31859" x="4191000" y="2857500"/>
          <p14:tracePt t="31871" x="4191000" y="2851150"/>
          <p14:tracePt t="31888" x="4191000" y="2825750"/>
          <p14:tracePt t="31931" x="4197350" y="2825750"/>
          <p14:tracePt t="31939" x="4197350" y="2819400"/>
          <p14:tracePt t="31947" x="4197350" y="2813050"/>
          <p14:tracePt t="31955" x="4203700" y="2800350"/>
          <p14:tracePt t="31955" x="4203700" y="2787650"/>
          <p14:tracePt t="31971" x="4203700" y="2768600"/>
          <p14:tracePt t="31988" x="4203700" y="2749550"/>
          <p14:tracePt t="32004" x="4203700" y="2736850"/>
          <p14:tracePt t="32020" x="4203700" y="2730500"/>
          <p14:tracePt t="32083" x="4203700" y="2717800"/>
          <p14:tracePt t="32115" x="4203700" y="2711450"/>
          <p14:tracePt t="32322" x="4210050" y="2711450"/>
          <p14:tracePt t="32330" x="4216400" y="2711450"/>
          <p14:tracePt t="32378" x="4222750" y="2705100"/>
          <p14:tracePt t="32402" x="4235450" y="2705100"/>
          <p14:tracePt t="32418" x="4241800" y="2705100"/>
          <p14:tracePt t="32435" x="4248150" y="2698750"/>
          <p14:tracePt t="32443" x="4254500" y="2698750"/>
          <p14:tracePt t="32458" x="4267200" y="2698750"/>
          <p14:tracePt t="32466" x="4273550" y="2698750"/>
          <p14:tracePt t="32487" x="4286250" y="2698750"/>
          <p14:tracePt t="32490" x="4356100" y="2698750"/>
          <p14:tracePt t="32504" x="4413250" y="2698750"/>
          <p14:tracePt t="32520" x="4483100" y="2698750"/>
          <p14:tracePt t="32537" x="4540250" y="2705100"/>
          <p14:tracePt t="32554" x="4597400" y="2705100"/>
          <p14:tracePt t="32570" x="4756150" y="2717800"/>
          <p14:tracePt t="32586" x="4819650" y="2724150"/>
          <p14:tracePt t="32604" x="4857750" y="2724150"/>
          <p14:tracePt t="32621" x="4883150" y="2724150"/>
          <p14:tracePt t="32640" x="4902200" y="2724150"/>
          <p14:tracePt t="32654" x="4914900" y="2724150"/>
          <p14:tracePt t="32763" x="4908550" y="2724150"/>
          <p14:tracePt t="32763" x="4902200" y="2736850"/>
          <p14:tracePt t="32803" x="4895850" y="2736850"/>
          <p14:tracePt t="32810" x="4883150" y="2749550"/>
          <p14:tracePt t="32834" x="4870450" y="2749550"/>
          <p14:tracePt t="32843" x="4864100" y="2749550"/>
          <p14:tracePt t="32854" x="4857750" y="2749550"/>
          <p14:tracePt t="32858" x="4838700" y="2749550"/>
          <p14:tracePt t="32870" x="4826000" y="2743200"/>
          <p14:tracePt t="32887" x="4794250" y="2743200"/>
          <p14:tracePt t="32904" x="4743450" y="2730500"/>
          <p14:tracePt t="32921" x="4673600" y="2717800"/>
          <p14:tracePt t="32939" x="4648200" y="2717800"/>
          <p14:tracePt t="32955" x="4641850" y="2711450"/>
          <p14:tracePt t="33058" x="4629150" y="2711450"/>
          <p14:tracePt t="33079" x="4622800" y="2711450"/>
          <p14:tracePt t="33099" x="4616450" y="2711450"/>
          <p14:tracePt t="33186" x="4603750" y="2711450"/>
          <p14:tracePt t="33210" x="4591050" y="2711450"/>
          <p14:tracePt t="33394" x="4578350" y="2711450"/>
          <p14:tracePt t="33402" x="4572000" y="2711450"/>
          <p14:tracePt t="33418" x="4559300" y="2711450"/>
          <p14:tracePt t="33431" x="4552950" y="2705100"/>
          <p14:tracePt t="33434" x="4546600" y="2705100"/>
          <p14:tracePt t="33455" x="4533900" y="2705100"/>
          <p14:tracePt t="33458" x="4527550" y="2705100"/>
          <p14:tracePt t="33482" x="4521200" y="2705100"/>
          <p14:tracePt t="33514" x="4514850" y="2705100"/>
          <p14:tracePt t="33538" x="4508500" y="2705100"/>
          <p14:tracePt t="33570" x="4502150" y="2705100"/>
          <p14:tracePt t="33586" x="4489450" y="2705100"/>
          <p14:tracePt t="33642" x="4483100" y="2705100"/>
          <p14:tracePt t="33682" x="4476750" y="2705100"/>
          <p14:tracePt t="33706" x="4470400" y="2698750"/>
          <p14:tracePt t="33731" x="4470400" y="2692400"/>
          <p14:tracePt t="33754" x="4464050" y="2692400"/>
          <p14:tracePt t="34298" x="4476750" y="2692400"/>
          <p14:tracePt t="34306" x="4495800" y="2692400"/>
          <p14:tracePt t="34323" x="4508500" y="2692400"/>
          <p14:tracePt t="34324" x="4521200" y="2692400"/>
          <p14:tracePt t="34340" x="4533900" y="2692400"/>
          <p14:tracePt t="34357" x="4572000" y="2692400"/>
          <p14:tracePt t="34373" x="4597400" y="2692400"/>
          <p14:tracePt t="34390" x="4635500" y="2692400"/>
          <p14:tracePt t="34407" x="4667250" y="2692400"/>
          <p14:tracePt t="34424" x="4724400" y="2692400"/>
          <p14:tracePt t="34440" x="4826000" y="2692400"/>
          <p14:tracePt t="34457" x="4864100" y="2692400"/>
          <p14:tracePt t="34474" x="4889500" y="2692400"/>
          <p14:tracePt t="34492" x="4921250" y="2698750"/>
          <p14:tracePt t="34508" x="4965700" y="2705100"/>
          <p14:tracePt t="34524" x="4991100" y="2711450"/>
          <p14:tracePt t="34540" x="5003800" y="2711450"/>
          <p14:tracePt t="34558" x="5016500" y="2711450"/>
          <p14:tracePt t="34573" x="5035550" y="2711450"/>
          <p14:tracePt t="34590" x="5060950" y="2711450"/>
          <p14:tracePt t="34607" x="5073650" y="2717800"/>
          <p14:tracePt t="34624" x="5092700" y="2717800"/>
          <p14:tracePt t="34641" x="5105400" y="2717800"/>
          <p14:tracePt t="34657" x="5111750" y="2717800"/>
          <p14:tracePt t="34674" x="5118100" y="2724150"/>
          <p14:tracePt t="34691" x="5124450" y="2724150"/>
          <p14:tracePt t="34708" x="5143500" y="2730500"/>
          <p14:tracePt t="34723" x="5156200" y="2730500"/>
          <p14:tracePt t="34740" x="5175250" y="2730500"/>
          <p14:tracePt t="34757" x="5181600" y="2730500"/>
          <p14:tracePt t="34774" x="5187950" y="2730500"/>
          <p14:tracePt t="34898" x="5194300" y="2736850"/>
          <p14:tracePt t="35163" x="5187950" y="2736850"/>
          <p14:tracePt t="35170" x="5187950" y="2743200"/>
          <p14:tracePt t="35210" x="5175250" y="2743200"/>
          <p14:tracePt t="35226" x="5175250" y="2749550"/>
          <p14:tracePt t="35234" x="5168900" y="2749550"/>
          <p14:tracePt t="35267" x="5156200" y="2749550"/>
          <p14:tracePt t="35290" x="5149850" y="2749550"/>
          <p14:tracePt t="35301" x="5130800" y="2749550"/>
          <p14:tracePt t="35308" x="5118100" y="2749550"/>
          <p14:tracePt t="35309" x="5092700" y="2749550"/>
          <p14:tracePt t="35325" x="5067300" y="2749550"/>
          <p14:tracePt t="35342" x="5060950" y="2749550"/>
          <p14:tracePt t="35358" x="5041900" y="2749550"/>
          <p14:tracePt t="35375" x="5035550" y="2749550"/>
          <p14:tracePt t="35392" x="5003800" y="2749550"/>
          <p14:tracePt t="35408" x="4984750" y="2749550"/>
          <p14:tracePt t="35425" x="4965700" y="2749550"/>
          <p14:tracePt t="35442" x="4953000" y="2736850"/>
          <p14:tracePt t="35459" x="4946650" y="2736850"/>
          <p14:tracePt t="35475" x="4927600" y="2730500"/>
          <p14:tracePt t="35492" x="4908550" y="2724150"/>
          <p14:tracePt t="35509" x="4864100" y="2717800"/>
          <p14:tracePt t="35525" x="4845050" y="2705100"/>
          <p14:tracePt t="35542" x="4819650" y="2705100"/>
          <p14:tracePt t="35559" x="4813300" y="2705100"/>
          <p14:tracePt t="35575" x="4800600" y="2705100"/>
          <p14:tracePt t="35592" x="4781550" y="2705100"/>
          <p14:tracePt t="35610" x="4762500" y="2705100"/>
          <p14:tracePt t="35626" x="4762500" y="2698750"/>
          <p14:tracePt t="35642" x="4743450" y="2698750"/>
          <p14:tracePt t="35659" x="4737100" y="2698750"/>
          <p14:tracePt t="35842" x="4749800" y="2698750"/>
          <p14:tracePt t="35850" x="4768850" y="2692400"/>
          <p14:tracePt t="35858" x="4800600" y="2692400"/>
          <p14:tracePt t="35874" x="4870450" y="2686050"/>
          <p14:tracePt t="35898" x="4914900" y="2686050"/>
          <p14:tracePt t="35910" x="4997450" y="2686050"/>
          <p14:tracePt t="35914" x="5124450" y="2692400"/>
          <p14:tracePt t="35926" x="5276850" y="2717800"/>
          <p14:tracePt t="35942" x="5397500" y="2736850"/>
          <p14:tracePt t="35959" x="5441950" y="2743200"/>
          <p14:tracePt t="36258" x="5454650" y="2743200"/>
          <p14:tracePt t="36274" x="5461000" y="2736850"/>
          <p14:tracePt t="36285" x="5473700" y="2736850"/>
          <p14:tracePt t="36293" x="5473700" y="2730500"/>
          <p14:tracePt t="36346" x="5480050" y="2730500"/>
          <p14:tracePt t="36362" x="5486400" y="2724150"/>
          <p14:tracePt t="36370" x="5486400" y="2717800"/>
          <p14:tracePt t="36378" x="5505450" y="2717800"/>
          <p14:tracePt t="36393" x="5530850" y="2705100"/>
          <p14:tracePt t="36409" x="5543550" y="2698750"/>
          <p14:tracePt t="36426" x="5581650" y="2692400"/>
          <p14:tracePt t="36443" x="5594350" y="2692400"/>
          <p14:tracePt t="36460" x="5613400" y="2686050"/>
          <p14:tracePt t="36477" x="5645150" y="2686050"/>
          <p14:tracePt t="36493" x="5676900" y="2679700"/>
          <p14:tracePt t="36511" x="5689600" y="2679700"/>
          <p14:tracePt t="36778" x="5689600" y="2686050"/>
          <p14:tracePt t="36786" x="5683250" y="2686050"/>
          <p14:tracePt t="36794" x="5670550" y="2705100"/>
          <p14:tracePt t="36810" x="5645150" y="2724150"/>
          <p14:tracePt t="36826" x="5594350" y="2755900"/>
          <p14:tracePt t="36836" x="5543550" y="2774950"/>
          <p14:tracePt t="36843" x="5429250" y="2806700"/>
          <p14:tracePt t="36860" x="5200650" y="2844800"/>
          <p14:tracePt t="36878" x="5035550" y="2870200"/>
          <p14:tracePt t="36894" x="4959350" y="2876550"/>
          <p14:tracePt t="36912" x="4533900" y="2876550"/>
          <p14:tracePt t="36928" x="4114800" y="2851150"/>
          <p14:tracePt t="36944" x="3644900" y="2825750"/>
          <p14:tracePt t="36961" x="3270250" y="2787650"/>
          <p14:tracePt t="36977" x="2768600" y="2762250"/>
          <p14:tracePt t="36994" x="2730500" y="2762250"/>
          <p14:tracePt t="37011" x="2717800" y="2762250"/>
          <p14:tracePt t="37219" x="2717800" y="2755900"/>
          <p14:tracePt t="37236" x="2724150" y="2755900"/>
          <p14:tracePt t="37253" x="2730500" y="2749550"/>
          <p14:tracePt t="37258" x="2730500" y="2743200"/>
          <p14:tracePt t="37278" x="2749550" y="2736850"/>
          <p14:tracePt t="37306" x="2755900" y="2736850"/>
          <p14:tracePt t="37321" x="2762250" y="2730500"/>
          <p14:tracePt t="37322" x="2768600" y="2730500"/>
          <p14:tracePt t="37370" x="2781300" y="2730500"/>
          <p14:tracePt t="37386" x="2794000" y="2730500"/>
          <p14:tracePt t="37402" x="2806700" y="2730500"/>
          <p14:tracePt t="37410" x="2819400" y="2730500"/>
          <p14:tracePt t="37418" x="2851150" y="2730500"/>
          <p14:tracePt t="37426" x="2857500" y="2730500"/>
          <p14:tracePt t="37434" x="2908300" y="2730500"/>
          <p14:tracePt t="37462" x="2952750" y="2743200"/>
          <p14:tracePt t="37462" x="3009900" y="2749550"/>
          <p14:tracePt t="37478" x="3048000" y="2762250"/>
          <p14:tracePt t="37495" x="3073400" y="2768600"/>
          <p14:tracePt t="37513" x="3092450" y="2768600"/>
          <p14:tracePt t="37529" x="3124200" y="2768600"/>
          <p14:tracePt t="37546" x="3130550" y="2768600"/>
          <p14:tracePt t="37561" x="3200400" y="2781300"/>
          <p14:tracePt t="37578" x="3270250" y="2787650"/>
          <p14:tracePt t="37595" x="3397250" y="2800350"/>
          <p14:tracePt t="37611" x="3517900" y="2806700"/>
          <p14:tracePt t="37628" x="3651250" y="2806700"/>
          <p14:tracePt t="37645" x="3790950" y="2806700"/>
          <p14:tracePt t="37662" x="3829050" y="2806700"/>
          <p14:tracePt t="37678" x="3854450" y="2813050"/>
          <p14:tracePt t="37695" x="3879850" y="2813050"/>
          <p14:tracePt t="37713" x="3898900" y="2819400"/>
          <p14:tracePt t="37729" x="3937000" y="2819400"/>
          <p14:tracePt t="37745" x="3994150" y="2819400"/>
          <p14:tracePt t="37764" x="4032250" y="2819400"/>
          <p14:tracePt t="37779" x="4051300" y="2819400"/>
          <p14:tracePt t="37795" x="4057650" y="2819400"/>
          <p14:tracePt t="37812" x="4064000" y="2819400"/>
          <p14:tracePt t="37829" x="4070350" y="2825750"/>
          <p14:tracePt t="37874" x="4076700" y="2832100"/>
          <p14:tracePt t="37898" x="4083050" y="2838450"/>
          <p14:tracePt t="37906" x="4089400" y="2838450"/>
          <p14:tracePt t="37911" x="4102100" y="2844800"/>
          <p14:tracePt t="37929" x="4114800" y="2851150"/>
          <p14:tracePt t="37930" x="4159250" y="2876550"/>
          <p14:tracePt t="37946" x="4222750" y="2889250"/>
          <p14:tracePt t="37962" x="4260850" y="2901950"/>
          <p14:tracePt t="37995" x="4311650" y="2901950"/>
          <p14:tracePt t="37996" x="4324350" y="2908300"/>
          <p14:tracePt t="38050" x="4330700" y="2908300"/>
          <p14:tracePt t="38071" x="4337050" y="2908300"/>
          <p14:tracePt t="38074" x="4356100" y="2908300"/>
          <p14:tracePt t="38082" x="4406900" y="2908300"/>
          <p14:tracePt t="38095" x="4438650" y="2908300"/>
          <p14:tracePt t="38113" x="4508500" y="2914650"/>
          <p14:tracePt t="38129" x="4648200" y="2921000"/>
          <p14:tracePt t="38146" x="4679950" y="2921000"/>
          <p14:tracePt t="38163" x="4699000" y="2921000"/>
          <p14:tracePt t="38180" x="4724400" y="2921000"/>
          <p14:tracePt t="38196" x="4749800" y="2921000"/>
          <p14:tracePt t="38213" x="4787900" y="2921000"/>
          <p14:tracePt t="38229" x="4826000" y="2921000"/>
          <p14:tracePt t="38246" x="4845050" y="2921000"/>
          <p14:tracePt t="38263" x="4857750" y="2921000"/>
          <p14:tracePt t="38298" x="4864100" y="2921000"/>
          <p14:tracePt t="38299" x="4870450" y="2921000"/>
          <p14:tracePt t="38313" x="4876800" y="2914650"/>
          <p14:tracePt t="38329" x="4895850" y="2908300"/>
          <p14:tracePt t="38354" x="4940300" y="2908300"/>
          <p14:tracePt t="38368" x="4965700" y="2908300"/>
          <p14:tracePt t="38380" x="5003800" y="2908300"/>
          <p14:tracePt t="38397" x="5010150" y="2908300"/>
          <p14:tracePt t="38413" x="5016500" y="2908300"/>
          <p14:tracePt t="38430" x="5022850" y="2908300"/>
          <p14:tracePt t="38543" x="5022850" y="2901950"/>
          <p14:tracePt t="38578" x="5022850" y="2895600"/>
          <p14:tracePt t="38610" x="5022850" y="2889250"/>
          <p14:tracePt t="38618" x="5022850" y="2882900"/>
          <p14:tracePt t="38634" x="5022850" y="2876550"/>
          <p14:tracePt t="38646" x="5022850" y="2870200"/>
          <p14:tracePt t="38646" x="5010150" y="2857500"/>
          <p14:tracePt t="38663" x="4984750" y="2844800"/>
          <p14:tracePt t="38680" x="4927600" y="2838450"/>
          <p14:tracePt t="38697" x="4838700" y="2838450"/>
          <p14:tracePt t="38713" x="4622800" y="2863850"/>
          <p14:tracePt t="38730" x="4451350" y="2895600"/>
          <p14:tracePt t="38746" x="4210050" y="2921000"/>
          <p14:tracePt t="38763" x="3905250" y="2952750"/>
          <p14:tracePt t="38780" x="3575050" y="2984500"/>
          <p14:tracePt t="38798" x="3238500" y="2984500"/>
          <p14:tracePt t="38813" x="2749550" y="2933700"/>
          <p14:tracePt t="38831" x="2393950" y="2882900"/>
          <p14:tracePt t="38847" x="2152650" y="2857500"/>
          <p14:tracePt t="38864" x="1968500" y="2819400"/>
          <p14:tracePt t="38880" x="1854200" y="2787650"/>
          <p14:tracePt t="38898" x="1746250" y="2755900"/>
          <p14:tracePt t="38914" x="1682750" y="2736850"/>
          <p14:tracePt t="38931" x="1657350" y="2736850"/>
          <p14:tracePt t="38970" x="1651000" y="2736850"/>
          <p14:tracePt t="38978" x="1644650" y="2736850"/>
          <p14:tracePt t="38986" x="1625600" y="2736850"/>
          <p14:tracePt t="38997" x="1612900" y="2736850"/>
          <p14:tracePt t="39014" x="1600200" y="2736850"/>
          <p14:tracePt t="39030" x="1593850" y="2736850"/>
          <p14:tracePt t="39047" x="1574800" y="2736850"/>
          <p14:tracePt t="39064" x="1562100" y="2736850"/>
          <p14:tracePt t="39080" x="1524000" y="2736850"/>
          <p14:tracePt t="39097" x="1492250" y="2749550"/>
          <p14:tracePt t="39114" x="1479550" y="2749550"/>
          <p14:tracePt t="39131" x="1473200" y="2768600"/>
          <p14:tracePt t="39147" x="1454150" y="2787650"/>
          <p14:tracePt t="39164" x="1441450" y="2813050"/>
          <p14:tracePt t="39182" x="1435100" y="2825750"/>
          <p14:tracePt t="39197" x="1416050" y="2844800"/>
          <p14:tracePt t="39214" x="1397000" y="2857500"/>
          <p14:tracePt t="39232" x="1384300" y="2863850"/>
          <p14:tracePt t="39248" x="1377950" y="2870200"/>
          <p14:tracePt t="39264" x="1365250" y="2876550"/>
          <p14:tracePt t="39281" x="1333500" y="2889250"/>
          <p14:tracePt t="39298" x="1250950" y="2895600"/>
          <p14:tracePt t="39315" x="1212850" y="2901950"/>
          <p14:tracePt t="39331" x="1174750" y="2901950"/>
          <p14:tracePt t="39348" x="1149350" y="2908300"/>
          <p14:tracePt t="39365" x="1130300" y="2908300"/>
          <p14:tracePt t="39381" x="1123950" y="2908300"/>
          <p14:tracePt t="39434" x="1117600" y="2908300"/>
          <p14:tracePt t="39442" x="1111250" y="2908300"/>
          <p14:tracePt t="39456" x="1111250" y="2914650"/>
          <p14:tracePt t="39554" x="1104900" y="2921000"/>
          <p14:tracePt t="39565" x="1104900" y="2933700"/>
          <p14:tracePt t="39578" x="1098550" y="2933700"/>
          <p14:tracePt t="39586" x="1098550" y="2940050"/>
          <p14:tracePt t="39602" x="1092200" y="2959100"/>
          <p14:tracePt t="39632" x="1092200" y="2965450"/>
          <p14:tracePt t="39633" x="1092200" y="2978150"/>
          <p14:tracePt t="39649" x="1092200" y="2984500"/>
          <p14:tracePt t="39682" x="1092200" y="2990850"/>
          <p14:tracePt t="39683" x="1092200" y="2997200"/>
          <p14:tracePt t="39699" x="1092200" y="3003550"/>
          <p14:tracePt t="39715" x="1092200" y="3016250"/>
          <p14:tracePt t="39731" x="1092200" y="3035300"/>
          <p14:tracePt t="39748" x="1092200" y="3048000"/>
          <p14:tracePt t="39765" x="1092200" y="3067050"/>
          <p14:tracePt t="39782" x="1092200" y="3073400"/>
          <p14:tracePt t="39799" x="1092200" y="3079750"/>
          <p14:tracePt t="39815" x="1092200" y="3086100"/>
          <p14:tracePt t="39907" x="1092200" y="3092450"/>
          <p14:tracePt t="39925" x="1092200" y="3098800"/>
          <p14:tracePt t="39956" x="1092200" y="3105150"/>
          <p14:tracePt t="39965" x="1092200" y="3117850"/>
          <p14:tracePt t="39976" x="1092200" y="3124200"/>
          <p14:tracePt t="39987" x="1092200" y="3136900"/>
          <p14:tracePt t="40019" x="1092200" y="3143250"/>
          <p14:tracePt t="40020" x="1092200" y="3149600"/>
          <p14:tracePt t="40033" x="1092200" y="3155950"/>
          <p14:tracePt t="40075" x="1098550" y="3162300"/>
          <p14:tracePt t="40091" x="1104900" y="3168650"/>
          <p14:tracePt t="40123" x="1111250" y="3175000"/>
          <p14:tracePt t="40155" x="1117600" y="3175000"/>
          <p14:tracePt t="40164" x="1123950" y="3175000"/>
          <p14:tracePt t="40168" x="1143000" y="3175000"/>
          <p14:tracePt t="40184" x="1168400" y="3175000"/>
          <p14:tracePt t="40200" x="1200150" y="3168650"/>
          <p14:tracePt t="40217" x="1238250" y="3162300"/>
          <p14:tracePt t="40234" x="1333500" y="3168650"/>
          <p14:tracePt t="40251" x="1397000" y="3181350"/>
          <p14:tracePt t="40267" x="1454150" y="3187700"/>
          <p14:tracePt t="40284" x="1498600" y="3187700"/>
          <p14:tracePt t="40301" x="1549400" y="3187700"/>
          <p14:tracePt t="40317" x="1574800" y="3187700"/>
          <p14:tracePt t="40334" x="1612900" y="3187700"/>
          <p14:tracePt t="40351" x="1651000" y="3187700"/>
          <p14:tracePt t="40367" x="1714500" y="3200400"/>
          <p14:tracePt t="40386" x="1835150" y="3219450"/>
          <p14:tracePt t="40401" x="1898650" y="3219450"/>
          <p14:tracePt t="40418" x="2000250" y="3213100"/>
          <p14:tracePt t="40434" x="2133600" y="3155950"/>
          <p14:tracePt t="40452" x="2298700" y="3111500"/>
          <p14:tracePt t="40468" x="2387600" y="3105150"/>
          <p14:tracePt t="40484" x="2495550" y="3117850"/>
          <p14:tracePt t="40501" x="2603500" y="3149600"/>
          <p14:tracePt t="40517" x="2705100" y="3162300"/>
          <p14:tracePt t="40534" x="2762250" y="3168650"/>
          <p14:tracePt t="40551" x="2882900" y="3168650"/>
          <p14:tracePt t="40568" x="2914650" y="3168650"/>
          <p14:tracePt t="40585" x="2984500" y="3181350"/>
          <p14:tracePt t="40617" x="3073400" y="3194050"/>
          <p14:tracePt t="40618" x="3194050" y="3200400"/>
          <p14:tracePt t="40634" x="3467100" y="3232150"/>
          <p14:tracePt t="40651" x="3536950" y="3232150"/>
          <p14:tracePt t="40669" x="3613150" y="3238500"/>
          <p14:tracePt t="40684" x="3727450" y="3244850"/>
          <p14:tracePt t="40701" x="3841750" y="3270250"/>
          <p14:tracePt t="40720" x="3968750" y="3282950"/>
          <p14:tracePt t="40735" x="4152900" y="3282950"/>
          <p14:tracePt t="40752" x="4273550" y="3270250"/>
          <p14:tracePt t="40768" x="4368800" y="3238500"/>
          <p14:tracePt t="40785" x="4432300" y="3225800"/>
          <p14:tracePt t="40802" x="4584700" y="3219450"/>
          <p14:tracePt t="40820" x="4660900" y="3225800"/>
          <p14:tracePt t="40851" x="4826000" y="3238500"/>
          <p14:tracePt t="40852" x="4946650" y="3244850"/>
          <p14:tracePt t="40868" x="5022850" y="3244850"/>
          <p14:tracePt t="40885" x="5124450" y="3244850"/>
          <p14:tracePt t="40901" x="5156200" y="3244850"/>
          <p14:tracePt t="40918" x="5187950" y="3244850"/>
          <p14:tracePt t="40935" x="5213350" y="3244850"/>
          <p14:tracePt t="40952" x="5251450" y="3244850"/>
          <p14:tracePt t="40969" x="5314950" y="3244850"/>
          <p14:tracePt t="40985" x="5340350" y="3232150"/>
          <p14:tracePt t="41001" x="5365750" y="3213100"/>
          <p14:tracePt t="41018" x="5384800" y="3187700"/>
          <p14:tracePt t="41035" x="5416550" y="3162300"/>
          <p14:tracePt t="41052" x="5441950" y="3149600"/>
          <p14:tracePt t="41069" x="5473700" y="3124200"/>
          <p14:tracePt t="41086" x="5524500" y="3098800"/>
          <p14:tracePt t="41101" x="5543550" y="3086100"/>
          <p14:tracePt t="41118" x="5549900" y="3079750"/>
          <p14:tracePt t="41136" x="5549900" y="3073400"/>
          <p14:tracePt t="41154" x="5549900" y="3060700"/>
          <p14:tracePt t="41187" x="5549900" y="3054350"/>
          <p14:tracePt t="41203" x="5549900" y="3035300"/>
          <p14:tracePt t="41203" x="5549900" y="3016250"/>
          <p14:tracePt t="41219" x="5543550" y="2990850"/>
          <p14:tracePt t="41236" x="5537200" y="2971800"/>
          <p14:tracePt t="41252" x="5524500" y="2952750"/>
          <p14:tracePt t="41269" x="5518150" y="2946400"/>
          <p14:tracePt t="41286" x="5454650" y="2914650"/>
          <p14:tracePt t="41302" x="5384800" y="2882900"/>
          <p14:tracePt t="41319" x="5314950" y="2863850"/>
          <p14:tracePt t="41335" x="5213350" y="2838450"/>
          <p14:tracePt t="41335" x="5143500" y="2832100"/>
          <p14:tracePt t="41355" x="5086350" y="2825750"/>
          <p14:tracePt t="41370" x="4959350" y="2806700"/>
          <p14:tracePt t="41385" x="4718050" y="2787650"/>
          <p14:tracePt t="41403" x="4324350" y="2768600"/>
          <p14:tracePt t="41419" x="4044950" y="2749550"/>
          <p14:tracePt t="41436" x="3822700" y="2736850"/>
          <p14:tracePt t="41453" x="3556000" y="2736850"/>
          <p14:tracePt t="41469" x="3340100" y="2736850"/>
          <p14:tracePt t="41485" x="3060700" y="2743200"/>
          <p14:tracePt t="41502" x="2749550" y="2743200"/>
          <p14:tracePt t="41519" x="2628900" y="2743200"/>
          <p14:tracePt t="41536" x="2444750" y="2762250"/>
          <p14:tracePt t="41552" x="2311400" y="2768600"/>
          <p14:tracePt t="41569" x="2127250" y="2768600"/>
          <p14:tracePt t="41588" x="2019300" y="2768600"/>
          <p14:tracePt t="41603" x="1866900" y="2768600"/>
          <p14:tracePt t="41620" x="1797050" y="2768600"/>
          <p14:tracePt t="41636" x="1727200" y="2768600"/>
          <p14:tracePt t="41653" x="1625600" y="2781300"/>
          <p14:tracePt t="41670" x="1504950" y="2787650"/>
          <p14:tracePt t="41686" x="1320800" y="2800350"/>
          <p14:tracePt t="41703" x="1104900" y="2819400"/>
          <p14:tracePt t="41720" x="1073150" y="2819400"/>
          <p14:tracePt t="41736" x="1054100" y="2819400"/>
          <p14:tracePt t="41753" x="1047750" y="2819400"/>
          <p14:tracePt t="41819" x="1041400" y="2825750"/>
          <p14:tracePt t="41828" x="1028700" y="2825750"/>
          <p14:tracePt t="41835" x="1003300" y="2832100"/>
          <p14:tracePt t="41846" x="990600" y="2838450"/>
          <p14:tracePt t="41859" x="977900" y="2838450"/>
          <p14:tracePt t="41875" x="971550" y="2838450"/>
          <p14:tracePt t="41886" x="971550" y="2844800"/>
          <p14:tracePt t="41903" x="965200" y="2857500"/>
          <p14:tracePt t="41920" x="952500" y="2876550"/>
          <p14:tracePt t="41936" x="946150" y="2895600"/>
          <p14:tracePt t="41954" x="939800" y="2921000"/>
          <p14:tracePt t="41970" x="927100" y="2952750"/>
          <p14:tracePt t="41987" x="914400" y="2990850"/>
          <p14:tracePt t="42003" x="914400" y="3009900"/>
          <p14:tracePt t="42020" x="908050" y="3016250"/>
          <p14:tracePt t="42037" x="908050" y="3022600"/>
          <p14:tracePt t="42054" x="908050" y="3028950"/>
          <p14:tracePt t="42091" x="908050" y="3035300"/>
          <p14:tracePt t="42099" x="908050" y="3041650"/>
          <p14:tracePt t="42115" x="908050" y="3048000"/>
          <p14:tracePt t="42123" x="908050" y="3060700"/>
          <p14:tracePt t="42139" x="908050" y="3079750"/>
          <p14:tracePt t="42153" x="908050" y="3086100"/>
          <p14:tracePt t="42170" x="908050" y="3092450"/>
          <p14:tracePt t="42186" x="908050" y="3098800"/>
          <p14:tracePt t="42385" x="0" y="0"/>
        </p14:tracePtLst>
        <p14:tracePtLst>
          <p14:tracePt t="60524" x="1600200" y="4756150"/>
          <p14:tracePt t="60643" x="1606550" y="4756150"/>
          <p14:tracePt t="60667" x="1612900" y="4756150"/>
          <p14:tracePt t="60683" x="1619250" y="4756150"/>
          <p14:tracePt t="60691" x="1631950" y="4756150"/>
          <p14:tracePt t="60701" x="1638300" y="4756150"/>
          <p14:tracePt t="60711" x="1644650" y="4756150"/>
          <p14:tracePt t="60717" x="1651000" y="4749800"/>
          <p14:tracePt t="60735" x="1657350" y="4749800"/>
          <p14:tracePt t="60752" x="1663700" y="4749800"/>
          <p14:tracePt t="60768" x="1670050" y="4749800"/>
          <p14:tracePt t="60785" x="1714500" y="4743450"/>
          <p14:tracePt t="60819" x="1727200" y="4743450"/>
          <p14:tracePt t="60819" x="1739900" y="4743450"/>
          <p14:tracePt t="60883" x="1752600" y="4737100"/>
          <p14:tracePt t="61018" x="1765300" y="4730750"/>
          <p14:tracePt t="61043" x="1771650" y="4730750"/>
          <p14:tracePt t="61075" x="1784350" y="4730750"/>
          <p14:tracePt t="61083" x="1790700" y="4730750"/>
          <p14:tracePt t="61095" x="1809750" y="4730750"/>
          <p14:tracePt t="61098" x="1828800" y="4730750"/>
          <p14:tracePt t="61106" x="1879600" y="4730750"/>
          <p14:tracePt t="61123" x="1936750" y="4743450"/>
          <p14:tracePt t="61139" x="1962150" y="4749800"/>
          <p14:tracePt t="61154" x="1981200" y="4749800"/>
          <p14:tracePt t="61169" x="1993900" y="4756150"/>
          <p14:tracePt t="61186" x="2032000" y="4768850"/>
          <p14:tracePt t="61203" x="2044700" y="4768850"/>
          <p14:tracePt t="61219" x="2082800" y="4768850"/>
          <p14:tracePt t="61236" x="2108200" y="4768850"/>
          <p14:tracePt t="61283" x="2120900" y="4768850"/>
          <p14:tracePt t="61294" x="2127250" y="4768850"/>
          <p14:tracePt t="61303" x="2139950" y="4768850"/>
          <p14:tracePt t="61306" x="2184400" y="4762500"/>
          <p14:tracePt t="61322" x="2241550" y="4756150"/>
          <p14:tracePt t="61338" x="2273300" y="4756150"/>
          <p14:tracePt t="61354" x="2349500" y="4756150"/>
          <p14:tracePt t="61369" x="2387600" y="4756150"/>
          <p14:tracePt t="61386" x="2463800" y="4756150"/>
          <p14:tracePt t="61403" x="2520950" y="4762500"/>
          <p14:tracePt t="61420" x="2559050" y="4768850"/>
          <p14:tracePt t="61436" x="2578100" y="4768850"/>
          <p14:tracePt t="61453" x="2597150" y="4768850"/>
          <p14:tracePt t="61469" x="2622550" y="4768850"/>
          <p14:tracePt t="61486" x="2647950" y="4768850"/>
          <p14:tracePt t="61503" x="2660650" y="4768850"/>
          <p14:tracePt t="61520" x="2679700" y="4768850"/>
          <p14:tracePt t="61552" x="2705100" y="4775200"/>
          <p14:tracePt t="61553" x="2724150" y="4775200"/>
          <p14:tracePt t="61587" x="2730500" y="4775200"/>
          <p14:tracePt t="61899" x="2736850" y="4775200"/>
          <p14:tracePt t="61906" x="2755900" y="4775200"/>
          <p14:tracePt t="61914" x="2762250" y="4775200"/>
          <p14:tracePt t="61922" x="2806700" y="4775200"/>
          <p14:tracePt t="61938" x="2825750" y="4775200"/>
          <p14:tracePt t="61954" x="2838450" y="4775200"/>
          <p14:tracePt t="62291" x="2844800" y="4781550"/>
          <p14:tracePt t="62313" x="2851150" y="4781550"/>
          <p14:tracePt t="62338" x="2857500" y="4781550"/>
          <p14:tracePt t="62427" x="2857500" y="4787900"/>
          <p14:tracePt t="62434" x="2870200" y="4787900"/>
          <p14:tracePt t="62454" x="2876550" y="4794250"/>
          <p14:tracePt t="62458" x="2876550" y="4800600"/>
          <p14:tracePt t="62488" x="2882900" y="4806950"/>
          <p14:tracePt t="62490" x="2889250" y="4806950"/>
          <p14:tracePt t="62506" x="2895600" y="4813300"/>
          <p14:tracePt t="62539" x="2895600" y="4819650"/>
          <p14:tracePt t="62594" x="2901950" y="4826000"/>
          <p14:tracePt t="62626" x="2914650" y="4826000"/>
          <p14:tracePt t="62634" x="2914650" y="4832350"/>
          <p14:tracePt t="62642" x="2927350" y="4832350"/>
          <p14:tracePt t="62667" x="2927350" y="4838700"/>
          <p14:tracePt t="62690" x="2940050" y="4845050"/>
          <p14:tracePt t="62706" x="2952750" y="4845050"/>
          <p14:tracePt t="62714" x="2959100" y="4845050"/>
          <p14:tracePt t="62722" x="2965450" y="4845050"/>
          <p14:tracePt t="62850" x="2971800" y="4845050"/>
          <p14:tracePt t="63274" x="2971800" y="4851400"/>
          <p14:tracePt t="63282" x="2978150" y="4851400"/>
          <p14:tracePt t="63290" x="2984500" y="4851400"/>
          <p14:tracePt t="63314" x="2990850" y="4851400"/>
          <p14:tracePt t="63330" x="2997200" y="4851400"/>
          <p14:tracePt t="63338" x="3009900" y="4857750"/>
          <p14:tracePt t="63354" x="3016250" y="4857750"/>
          <p14:tracePt t="63372" x="3028950" y="4864100"/>
          <p14:tracePt t="63389" x="3035300" y="4870450"/>
          <p14:tracePt t="63394" x="3041650" y="4870450"/>
          <p14:tracePt t="63523" x="3048000" y="4870450"/>
          <p14:tracePt t="63571" x="3054350" y="4870450"/>
          <p14:tracePt t="63573" x="3060700" y="4864100"/>
          <p14:tracePt t="63589" x="3073400" y="4845050"/>
          <p14:tracePt t="63590" x="3073400" y="4806950"/>
          <p14:tracePt t="63606" x="3079750" y="4775200"/>
          <p14:tracePt t="63623" x="3079750" y="4768850"/>
          <p14:tracePt t="63640" x="3079750" y="4737100"/>
          <p14:tracePt t="63657" x="3079750" y="4730750"/>
          <p14:tracePt t="63690" x="3079750" y="4724400"/>
          <p14:tracePt t="63747" x="3079750" y="4718050"/>
          <p14:tracePt t="63752" x="3079750" y="4711700"/>
          <p14:tracePt t="64051" x="3092450" y="4711700"/>
          <p14:tracePt t="64058" x="3105150" y="4711700"/>
          <p14:tracePt t="64066" x="3124200" y="4718050"/>
          <p14:tracePt t="64074" x="3225800" y="4737100"/>
          <p14:tracePt t="64107" x="3263900" y="4749800"/>
          <p14:tracePt t="64124" x="3295650" y="4749800"/>
          <p14:tracePt t="64179" x="3302000" y="4749800"/>
          <p14:tracePt t="64186" x="3308350" y="4756150"/>
          <p14:tracePt t="64199" x="3327400" y="4756150"/>
          <p14:tracePt t="64202" x="3346450" y="4762500"/>
          <p14:tracePt t="64208" x="3422650" y="4775200"/>
          <p14:tracePt t="64224" x="3511550" y="4794250"/>
          <p14:tracePt t="64241" x="3600450" y="4806950"/>
          <p14:tracePt t="64258" x="3721100" y="4838700"/>
          <p14:tracePt t="64274" x="3778250" y="4845050"/>
          <p14:tracePt t="64291" x="3829050" y="4851400"/>
          <p14:tracePt t="64308" x="3867150" y="4851400"/>
          <p14:tracePt t="64324" x="3867150" y="4857750"/>
          <p14:tracePt t="64458" x="3873500" y="4857750"/>
          <p14:tracePt t="64474" x="3879850" y="4857750"/>
          <p14:tracePt t="64477" x="3898900" y="4857750"/>
          <p14:tracePt t="64491" x="3930650" y="4857750"/>
          <p14:tracePt t="64508" x="3956050" y="4857750"/>
          <p14:tracePt t="64525" x="3968750" y="4857750"/>
          <p14:tracePt t="64541" x="3975100" y="4857750"/>
          <p14:tracePt t="64557" x="3994150" y="4857750"/>
          <p14:tracePt t="64574" x="4019550" y="4857750"/>
          <p14:tracePt t="64591" x="4044950" y="4857750"/>
          <p14:tracePt t="64608" x="4070350" y="4851400"/>
          <p14:tracePt t="64625" x="4083050" y="4845050"/>
          <p14:tracePt t="64641" x="4089400" y="4838700"/>
          <p14:tracePt t="64657" x="4102100" y="4838700"/>
          <p14:tracePt t="64675" x="4108450" y="4832350"/>
          <p14:tracePt t="64692" x="4114800" y="4826000"/>
          <p14:tracePt t="64708" x="4121150" y="4826000"/>
          <p14:tracePt t="64747" x="4121150" y="4819650"/>
          <p14:tracePt t="64762" x="4127500" y="4819650"/>
          <p14:tracePt t="64867" x="4133850" y="4813300"/>
          <p14:tracePt t="64890" x="4140200" y="4813300"/>
          <p14:tracePt t="64922" x="4146550" y="4806950"/>
          <p14:tracePt t="64930" x="4152900" y="4806950"/>
          <p14:tracePt t="64946" x="4152900" y="4800600"/>
          <p14:tracePt t="64954" x="4165600" y="4800600"/>
          <p14:tracePt t="64962" x="4197350" y="4800600"/>
          <p14:tracePt t="64978" x="4248150" y="4800600"/>
          <p14:tracePt t="64994" x="4318000" y="4806950"/>
          <p14:tracePt t="65010" x="4381500" y="4819650"/>
          <p14:tracePt t="65010" x="4432300" y="4819650"/>
          <p14:tracePt t="65026" x="4533900" y="4832350"/>
          <p14:tracePt t="65043" x="4622800" y="4845050"/>
          <p14:tracePt t="65058" x="4756150" y="4851400"/>
          <p14:tracePt t="65075" x="4794250" y="4851400"/>
          <p14:tracePt t="65092" x="4826000" y="4851400"/>
          <p14:tracePt t="65109" x="4845050" y="4851400"/>
          <p14:tracePt t="65126" x="4864100" y="4851400"/>
          <p14:tracePt t="65142" x="4889500" y="4851400"/>
          <p14:tracePt t="65178" x="4895850" y="4851400"/>
          <p14:tracePt t="65179" x="4902200" y="4845050"/>
          <p14:tracePt t="65201" x="4921250" y="4845050"/>
          <p14:tracePt t="65209" x="4933950" y="4845050"/>
          <p14:tracePt t="65226" x="5010150" y="4845050"/>
          <p14:tracePt t="65243" x="5080000" y="4845050"/>
          <p14:tracePt t="65259" x="5105400" y="4838700"/>
          <p14:tracePt t="65275" x="5124450" y="4838700"/>
          <p14:tracePt t="65292" x="5143500" y="4838700"/>
          <p14:tracePt t="65309" x="5156200" y="4838700"/>
          <p14:tracePt t="65326" x="5175250" y="4838700"/>
          <p14:tracePt t="65343" x="5194300" y="4838700"/>
          <p14:tracePt t="65359" x="5207000" y="4838700"/>
          <p14:tracePt t="65376" x="5238750" y="4832350"/>
          <p14:tracePt t="65395" x="5251450" y="4826000"/>
          <p14:tracePt t="65409" x="5264150" y="4826000"/>
          <p14:tracePt t="65426" x="5314950" y="4819650"/>
          <p14:tracePt t="65443" x="5340350" y="4819650"/>
          <p14:tracePt t="65460" x="5410200" y="4794250"/>
          <p14:tracePt t="65476" x="5486400" y="4781550"/>
          <p14:tracePt t="65492" x="5556250" y="4749800"/>
          <p14:tracePt t="65509" x="5632450" y="4724400"/>
          <p14:tracePt t="65527" x="5670550" y="4699000"/>
          <p14:tracePt t="65543" x="5708650" y="4660900"/>
          <p14:tracePt t="65560" x="5746750" y="4603750"/>
          <p14:tracePt t="65577" x="5778500" y="4559300"/>
          <p14:tracePt t="65594" x="5791200" y="4546600"/>
          <p14:tracePt t="65609" x="5829300" y="4489450"/>
          <p14:tracePt t="65626" x="5848350" y="4445000"/>
          <p14:tracePt t="65643" x="5861050" y="4400550"/>
          <p14:tracePt t="65660" x="5873750" y="4368800"/>
          <p14:tracePt t="65676" x="5880100" y="4349750"/>
          <p14:tracePt t="65694" x="5880100" y="4337050"/>
          <p14:tracePt t="65710" x="5880100" y="4330700"/>
          <p14:tracePt t="65958" x="0" y="0"/>
        </p14:tracePtLst>
        <p14:tracePtLst>
          <p14:tracePt t="73301" x="5238750" y="4933950"/>
          <p14:tracePt t="73570" x="5238750" y="4927600"/>
          <p14:tracePt t="73610" x="5251450" y="4927600"/>
          <p14:tracePt t="73618" x="5264150" y="4927600"/>
          <p14:tracePt t="73626" x="5270500" y="4927600"/>
          <p14:tracePt t="73634" x="5283200" y="4927600"/>
          <p14:tracePt t="73642" x="5302250" y="4927600"/>
          <p14:tracePt t="73659" x="5321300" y="4921250"/>
          <p14:tracePt t="73674" x="5334000" y="4921250"/>
          <p14:tracePt t="73692" x="5340350" y="4921250"/>
          <p14:tracePt t="73738" x="5353050" y="4921250"/>
          <p14:tracePt t="73754" x="5365750" y="4921250"/>
          <p14:tracePt t="73762" x="5416550" y="4914900"/>
          <p14:tracePt t="73774" x="5422900" y="4908550"/>
          <p14:tracePt t="73775" x="5454650" y="4908550"/>
          <p14:tracePt t="73882" x="5461000" y="4908550"/>
          <p14:tracePt t="73906" x="5461000" y="4902200"/>
          <p14:tracePt t="73946" x="5461000" y="4889500"/>
          <p14:tracePt t="73953" x="5461000" y="4883150"/>
          <p14:tracePt t="73955" x="5448300" y="4851400"/>
          <p14:tracePt t="73973" x="5435600" y="4819650"/>
          <p14:tracePt t="73990" x="5403850" y="4794250"/>
          <p14:tracePt t="74007" x="5372100" y="4775200"/>
          <p14:tracePt t="74023" x="5353050" y="4749800"/>
          <p14:tracePt t="74040" x="5314950" y="4724400"/>
          <p14:tracePt t="74057" x="5213350" y="4692650"/>
          <p14:tracePt t="74074" x="5130800" y="4660900"/>
          <p14:tracePt t="74090" x="5035550" y="4641850"/>
          <p14:tracePt t="74107" x="4959350" y="4629150"/>
          <p14:tracePt t="74123" x="4914900" y="4629150"/>
          <p14:tracePt t="74140" x="4832350" y="4622800"/>
          <p14:tracePt t="74157" x="4768850" y="4622800"/>
          <p14:tracePt t="74173" x="4667250" y="4622800"/>
          <p14:tracePt t="74190" x="4552950" y="4622800"/>
          <p14:tracePt t="74207" x="4476750" y="4635500"/>
          <p14:tracePt t="74223" x="4413250" y="4654550"/>
          <p14:tracePt t="74258" x="4400550" y="4654550"/>
          <p14:tracePt t="74259" x="4375150" y="4667250"/>
          <p14:tracePt t="74274" x="4337050" y="4679950"/>
          <p14:tracePt t="74290" x="4318000" y="4692650"/>
          <p14:tracePt t="74307" x="4286250" y="4711700"/>
          <p14:tracePt t="74324" x="4241800" y="4730750"/>
          <p14:tracePt t="74341" x="4191000" y="4743450"/>
          <p14:tracePt t="74357" x="4159250" y="4762500"/>
          <p14:tracePt t="74374" x="4140200" y="4768850"/>
          <p14:tracePt t="74391" x="4133850" y="4775200"/>
          <p14:tracePt t="74408" x="4121150" y="4787900"/>
          <p14:tracePt t="74424" x="4089400" y="4819650"/>
          <p14:tracePt t="74442" x="4083050" y="4826000"/>
          <p14:tracePt t="74457" x="4000500" y="4883150"/>
          <p14:tracePt t="74474" x="3975100" y="4908550"/>
          <p14:tracePt t="74490" x="3924300" y="4972050"/>
          <p14:tracePt t="74507" x="3898900" y="5016500"/>
          <p14:tracePt t="74524" x="3854450" y="5080000"/>
          <p14:tracePt t="74541" x="3829050" y="5124450"/>
          <p14:tracePt t="74558" x="3803650" y="5156200"/>
          <p14:tracePt t="74574" x="3790950" y="5187950"/>
          <p14:tracePt t="74590" x="3771900" y="5207000"/>
          <p14:tracePt t="74607" x="3765550" y="5232400"/>
          <p14:tracePt t="74624" x="3759200" y="5257800"/>
          <p14:tracePt t="74640" x="3752850" y="5289550"/>
          <p14:tracePt t="74658" x="3746500" y="5308600"/>
          <p14:tracePt t="74677" x="3746500" y="5327650"/>
          <p14:tracePt t="74692" x="3746500" y="5359400"/>
          <p14:tracePt t="74708" x="3746500" y="5372100"/>
          <p14:tracePt t="74724" x="3765550" y="5410200"/>
          <p14:tracePt t="74741" x="3803650" y="5441950"/>
          <p14:tracePt t="74758" x="3848100" y="5480050"/>
          <p14:tracePt t="74775" x="3924300" y="5530850"/>
          <p14:tracePt t="74791" x="4032250" y="5581650"/>
          <p14:tracePt t="74809" x="4298950" y="5670550"/>
          <p14:tracePt t="74827" x="4425950" y="5708650"/>
          <p14:tracePt t="74842" x="5422900" y="5829300"/>
          <p14:tracePt t="74859" x="5664200" y="5835650"/>
          <p14:tracePt t="74875" x="5924550" y="5835650"/>
          <p14:tracePt t="74892" x="6070600" y="5797550"/>
          <p14:tracePt t="74909" x="6115050" y="5772150"/>
          <p14:tracePt t="74926" x="6146800" y="5727700"/>
          <p14:tracePt t="74942" x="6172200" y="5702300"/>
          <p14:tracePt t="74959" x="6184900" y="5664200"/>
          <p14:tracePt t="74976" x="6197600" y="5626100"/>
          <p14:tracePt t="74993" x="6197600" y="5568950"/>
          <p14:tracePt t="75009" x="6191250" y="5480050"/>
          <p14:tracePt t="75026" x="6184900" y="5435600"/>
          <p14:tracePt t="75043" x="6178550" y="5397500"/>
          <p14:tracePt t="75059" x="6165850" y="5365750"/>
          <p14:tracePt t="75076" x="6153150" y="5321300"/>
          <p14:tracePt t="75092" x="6127750" y="5251450"/>
          <p14:tracePt t="75110" x="6108700" y="5207000"/>
          <p14:tracePt t="75127" x="6089650" y="5181600"/>
          <p14:tracePt t="75143" x="6045200" y="5118100"/>
          <p14:tracePt t="75159" x="5975350" y="5054600"/>
          <p14:tracePt t="75176" x="5937250" y="5022850"/>
          <p14:tracePt t="75193" x="5930900" y="5010150"/>
          <p14:tracePt t="75209" x="5918200" y="5010150"/>
          <p14:tracePt t="75226" x="5873750" y="5010150"/>
          <p14:tracePt t="75243" x="5753100" y="5010150"/>
          <p14:tracePt t="75259" x="5581650" y="5022850"/>
          <p14:tracePt t="75276" x="5416550" y="5035550"/>
          <p14:tracePt t="75293" x="5327650" y="5054600"/>
          <p14:tracePt t="75310" x="5295900" y="5060950"/>
          <p14:tracePt t="75327" x="5289550" y="5060950"/>
          <p14:tracePt t="75343" x="5283200" y="5060950"/>
          <p14:tracePt t="75379" x="5276850" y="5067300"/>
          <p14:tracePt t="75411" x="5257800" y="5067300"/>
          <p14:tracePt t="75418" x="5251450" y="5067300"/>
          <p14:tracePt t="75419" x="5226050" y="5060950"/>
          <p14:tracePt t="75427" x="5162550" y="5035550"/>
          <p14:tracePt t="75450" x="5041900" y="5003800"/>
          <p14:tracePt t="75466" x="4927600" y="4972050"/>
          <p14:tracePt t="75466" x="4889500" y="4965700"/>
          <p14:tracePt t="75483" x="4883150" y="4965700"/>
          <p14:tracePt t="75596" x="4870450" y="4965700"/>
          <p14:tracePt t="75604" x="4845050" y="4965700"/>
          <p14:tracePt t="75620" x="4768850" y="4965700"/>
          <p14:tracePt t="75636" x="4648200" y="4972050"/>
          <p14:tracePt t="75644" x="4591050" y="4972050"/>
          <p14:tracePt t="75652" x="4533900" y="4978400"/>
          <p14:tracePt t="75665" x="4521200" y="4984750"/>
          <p14:tracePt t="75678" x="4502150" y="4997450"/>
          <p14:tracePt t="75694" x="4413250" y="5029200"/>
          <p14:tracePt t="75712" x="4254500" y="5054600"/>
          <p14:tracePt t="75729" x="4133850" y="5073650"/>
          <p14:tracePt t="75745" x="4076700" y="5080000"/>
          <p14:tracePt t="75762" x="4070350" y="5080000"/>
          <p14:tracePt t="76011" x="4070350" y="5067300"/>
          <p14:tracePt t="76020" x="4057650" y="5041900"/>
          <p14:tracePt t="76028" x="3994150" y="4965700"/>
          <p14:tracePt t="76045" x="3943350" y="4908550"/>
          <p14:tracePt t="76046" x="3778250" y="4768850"/>
          <p14:tracePt t="76063" x="3606800" y="4622800"/>
          <p14:tracePt t="76079" x="3448050" y="4495800"/>
          <p14:tracePt t="76095" x="3308350" y="4368800"/>
          <p14:tracePt t="76112" x="3200400" y="4286250"/>
          <p14:tracePt t="76129" x="2933700" y="4114800"/>
          <p14:tracePt t="76146" x="2889250" y="4089400"/>
          <p14:tracePt t="76162" x="2851150" y="4051300"/>
          <p14:tracePt t="76179" x="2819400" y="4038600"/>
          <p14:tracePt t="76196" x="2787650" y="4013200"/>
          <p14:tracePt t="76213" x="2743200" y="3987800"/>
          <p14:tracePt t="76229" x="2603500" y="3937000"/>
          <p14:tracePt t="76246" x="2457450" y="3879850"/>
          <p14:tracePt t="76262" x="2324100" y="3841750"/>
          <p14:tracePt t="76279" x="2228850" y="3810000"/>
          <p14:tracePt t="76296" x="2190750" y="3797300"/>
          <p14:tracePt t="76313" x="2190750" y="3790950"/>
          <p14:tracePt t="76516" x="2203450" y="3816350"/>
          <p14:tracePt t="76523" x="2222500" y="3835400"/>
          <p14:tracePt t="76538" x="2279650" y="3911600"/>
          <p14:tracePt t="76555" x="2292350" y="3943350"/>
          <p14:tracePt t="76564" x="2374900" y="4057650"/>
          <p14:tracePt t="76572" x="2438400" y="4146550"/>
          <p14:tracePt t="76580" x="2482850" y="4197350"/>
          <p14:tracePt t="76596" x="2520950" y="4235450"/>
          <p14:tracePt t="76613" x="2559050" y="4260850"/>
          <p14:tracePt t="76630" x="2597150" y="4292600"/>
          <p14:tracePt t="76647" x="2622550" y="4311650"/>
          <p14:tracePt t="76663" x="2654300" y="4330700"/>
          <p14:tracePt t="76680" x="2667000" y="4337050"/>
          <p14:tracePt t="76696" x="2679700" y="4343400"/>
          <p14:tracePt t="76713" x="2743200" y="4381500"/>
          <p14:tracePt t="76730" x="2768600" y="4387850"/>
          <p14:tracePt t="76746" x="2774950" y="4387850"/>
          <p14:tracePt t="76876" x="2787650" y="4387850"/>
          <p14:tracePt t="77003" x="2794000" y="4381500"/>
          <p14:tracePt t="77022" x="2794000" y="4375150"/>
          <p14:tracePt t="77023" x="2794000" y="4368800"/>
          <p14:tracePt t="77030" x="2800350" y="4362450"/>
          <p14:tracePt t="77030" x="0" y="0"/>
        </p14:tracePtLst>
        <p14:tracePtLst>
          <p14:tracePt t="80315" x="2305050" y="5492750"/>
          <p14:tracePt t="80347" x="2292350" y="5492750"/>
          <p14:tracePt t="80355" x="2279650" y="5499100"/>
          <p14:tracePt t="80371" x="2266950" y="5505450"/>
          <p14:tracePt t="80379" x="2254250" y="5505450"/>
          <p14:tracePt t="80395" x="2247900" y="5505450"/>
          <p14:tracePt t="80404" x="2203450" y="5524500"/>
          <p14:tracePt t="80404" x="2190750" y="5530850"/>
          <p14:tracePt t="80420" x="2178050" y="5543550"/>
          <p14:tracePt t="80436" x="2159000" y="5562600"/>
          <p14:tracePt t="80452" x="2146300" y="5581650"/>
          <p14:tracePt t="80469" x="2114550" y="5619750"/>
          <p14:tracePt t="80486" x="2025650" y="5676900"/>
          <p14:tracePt t="80503" x="1981200" y="5702300"/>
          <p14:tracePt t="80520" x="1943100" y="5727700"/>
          <p14:tracePt t="80536" x="1936750" y="5734050"/>
          <p14:tracePt t="80552" x="1924050" y="5734050"/>
          <p14:tracePt t="80572" x="1917700" y="5740400"/>
          <p14:tracePt t="80587" x="1917700" y="5746750"/>
          <p14:tracePt t="80620" x="1917700" y="5753100"/>
          <p14:tracePt t="80620" x="1911350" y="5753100"/>
          <p14:tracePt t="80636" x="1911350" y="5772150"/>
          <p14:tracePt t="80652" x="1930400" y="5791200"/>
          <p14:tracePt t="80669" x="1943100" y="5816600"/>
          <p14:tracePt t="80685" x="1974850" y="5842000"/>
          <p14:tracePt t="80702" x="2012950" y="5873750"/>
          <p14:tracePt t="80720" x="2051050" y="5911850"/>
          <p14:tracePt t="80737" x="2120900" y="5962650"/>
          <p14:tracePt t="80753" x="2197100" y="6013450"/>
          <p14:tracePt t="80770" x="2286000" y="6070600"/>
          <p14:tracePt t="80787" x="2578100" y="6184900"/>
          <p14:tracePt t="80804" x="2711450" y="6210300"/>
          <p14:tracePt t="80820" x="2832100" y="6216650"/>
          <p14:tracePt t="80837" x="2978150" y="6216650"/>
          <p14:tracePt t="80853" x="3117850" y="6216650"/>
          <p14:tracePt t="80871" x="3263900" y="6197600"/>
          <p14:tracePt t="80886" x="3460750" y="6115050"/>
          <p14:tracePt t="80903" x="3511550" y="6057900"/>
          <p14:tracePt t="80920" x="3536950" y="6013450"/>
          <p14:tracePt t="80937" x="3543300" y="5969000"/>
          <p14:tracePt t="80953" x="3556000" y="5937250"/>
          <p14:tracePt t="80970" x="3562350" y="5880100"/>
          <p14:tracePt t="80988" x="3562350" y="5822950"/>
          <p14:tracePt t="81004" x="3562350" y="5791200"/>
          <p14:tracePt t="81020" x="3543300" y="5727700"/>
          <p14:tracePt t="81037" x="3517900" y="5657850"/>
          <p14:tracePt t="81053" x="3467100" y="5511800"/>
          <p14:tracePt t="81070" x="3435350" y="5416550"/>
          <p14:tracePt t="81087" x="3416300" y="5346700"/>
          <p14:tracePt t="81103" x="3371850" y="5238750"/>
          <p14:tracePt t="81120" x="3346450" y="5168900"/>
          <p14:tracePt t="81137" x="3314700" y="5111750"/>
          <p14:tracePt t="81154" x="3263900" y="5054600"/>
          <p14:tracePt t="81170" x="3244850" y="5022850"/>
          <p14:tracePt t="81188" x="3117850" y="4953000"/>
          <p14:tracePt t="81204" x="3009900" y="4908550"/>
          <p14:tracePt t="81221" x="2882900" y="4876800"/>
          <p14:tracePt t="81237" x="2686050" y="4826000"/>
          <p14:tracePt t="81255" x="2540000" y="4794250"/>
          <p14:tracePt t="81270" x="2400300" y="4775200"/>
          <p14:tracePt t="81287" x="2266950" y="4768850"/>
          <p14:tracePt t="81304" x="2165350" y="4762500"/>
          <p14:tracePt t="81321" x="2095500" y="4768850"/>
          <p14:tracePt t="81338" x="1987550" y="4813300"/>
          <p14:tracePt t="81354" x="1917700" y="4870450"/>
          <p14:tracePt t="81371" x="1879600" y="4902200"/>
          <p14:tracePt t="81388" x="1733550" y="5010150"/>
          <p14:tracePt t="81404" x="1644650" y="5080000"/>
          <p14:tracePt t="81421" x="1574800" y="5149850"/>
          <p14:tracePt t="81438" x="1511300" y="5257800"/>
          <p14:tracePt t="81454" x="1492250" y="5302250"/>
          <p14:tracePt t="81471" x="1473200" y="5372100"/>
          <p14:tracePt t="81489" x="1447800" y="5448300"/>
          <p14:tracePt t="81504" x="1441450" y="5518150"/>
          <p14:tracePt t="81521" x="1435100" y="5607050"/>
          <p14:tracePt t="81539" x="1435100" y="5651500"/>
          <p14:tracePt t="81555" x="1441450" y="5734050"/>
          <p14:tracePt t="81571" x="1447800" y="5746750"/>
          <p14:tracePt t="81588" x="1466850" y="5784850"/>
          <p14:tracePt t="81604" x="1479550" y="5803900"/>
          <p14:tracePt t="81621" x="1492250" y="5816600"/>
          <p14:tracePt t="81638" x="1517650" y="5835650"/>
          <p14:tracePt t="81654" x="1562100" y="5867400"/>
          <p14:tracePt t="81671" x="1651000" y="5911850"/>
          <p14:tracePt t="81688" x="1854200" y="5969000"/>
          <p14:tracePt t="81705" x="2006600" y="5981700"/>
          <p14:tracePt t="81721" x="2139950" y="5988050"/>
          <p14:tracePt t="81738" x="2368550" y="6007100"/>
          <p14:tracePt t="81754" x="2889250" y="6038850"/>
          <p14:tracePt t="81774" x="3092450" y="6038850"/>
          <p14:tracePt t="81788" x="3968750" y="5956300"/>
          <p14:tracePt t="81805" x="4089400" y="5880100"/>
          <p14:tracePt t="81821" x="4165600" y="5816600"/>
          <p14:tracePt t="81838" x="4197350" y="5765800"/>
          <p14:tracePt t="81855" x="4216400" y="5734050"/>
          <p14:tracePt t="81871" x="4248150" y="5657850"/>
          <p14:tracePt t="81889" x="4254500" y="5588000"/>
          <p14:tracePt t="81905" x="4254500" y="5543550"/>
          <p14:tracePt t="81922" x="4254500" y="5448300"/>
          <p14:tracePt t="81938" x="4241800" y="5353050"/>
          <p14:tracePt t="81938" x="4235450" y="5308600"/>
          <p14:tracePt t="81955" x="4191000" y="5149850"/>
          <p14:tracePt t="81972" x="4140200" y="5048250"/>
          <p14:tracePt t="81988" x="4102100" y="4972050"/>
          <p14:tracePt t="82005" x="4057650" y="4921250"/>
          <p14:tracePt t="82022" x="3987800" y="4838700"/>
          <p14:tracePt t="82039" x="3886200" y="4756150"/>
          <p14:tracePt t="82055" x="3771900" y="4679950"/>
          <p14:tracePt t="82072" x="3663950" y="4622800"/>
          <p14:tracePt t="82089" x="3467100" y="4546600"/>
          <p14:tracePt t="82106" x="3346450" y="4533900"/>
          <p14:tracePt t="82122" x="3181350" y="4521200"/>
          <p14:tracePt t="82138" x="2914650" y="4527550"/>
          <p14:tracePt t="82155" x="2736850" y="4552950"/>
          <p14:tracePt t="82172" x="2603500" y="4559300"/>
          <p14:tracePt t="82189" x="2387600" y="4641850"/>
          <p14:tracePt t="82206" x="2298700" y="4679950"/>
          <p14:tracePt t="82223" x="2235200" y="4737100"/>
          <p14:tracePt t="82239" x="2171700" y="4794250"/>
          <p14:tracePt t="82256" x="2114550" y="4864100"/>
          <p14:tracePt t="82274" x="2057400" y="4940300"/>
          <p14:tracePt t="82290" x="1987550" y="5029200"/>
          <p14:tracePt t="82305" x="1955800" y="5092700"/>
          <p14:tracePt t="82322" x="1930400" y="5156200"/>
          <p14:tracePt t="82339" x="1898650" y="5238750"/>
          <p14:tracePt t="82356" x="1892300" y="5276850"/>
          <p14:tracePt t="82373" x="1879600" y="5429250"/>
          <p14:tracePt t="82390" x="1879600" y="5499100"/>
          <p14:tracePt t="82406" x="1885950" y="5556250"/>
          <p14:tracePt t="82423" x="1898650" y="5575300"/>
          <p14:tracePt t="82439" x="1911350" y="5594350"/>
          <p14:tracePt t="82456" x="1924050" y="5600700"/>
          <p14:tracePt t="82472" x="1949450" y="5619750"/>
          <p14:tracePt t="82490" x="2032000" y="5664200"/>
          <p14:tracePt t="82508" x="2076450" y="5689600"/>
          <p14:tracePt t="82523" x="2254250" y="5765800"/>
          <p14:tracePt t="82540" x="2559050" y="5886450"/>
          <p14:tracePt t="82556" x="2686050" y="5937250"/>
          <p14:tracePt t="82572" x="2755900" y="5956300"/>
          <p14:tracePt t="82589" x="2762250" y="5956300"/>
          <p14:tracePt t="82835" x="2768600" y="5956300"/>
          <p14:tracePt t="82859" x="2774950" y="5956300"/>
          <p14:tracePt t="82963" x="2781300" y="5956300"/>
          <p14:tracePt t="83011" x="2781300" y="5949950"/>
          <p14:tracePt t="83021" x="2781300" y="5943600"/>
          <p14:tracePt t="83032" x="2781300" y="5924550"/>
          <p14:tracePt t="83033" x="2781300" y="5899150"/>
          <p14:tracePt t="83040" x="2749550" y="5816600"/>
          <p14:tracePt t="83057" x="2711450" y="5753100"/>
          <p14:tracePt t="83073" x="2660650" y="5670550"/>
          <p14:tracePt t="83091" x="2635250" y="5645150"/>
          <p14:tracePt t="83091" x="2622550" y="5626100"/>
          <p14:tracePt t="83107" x="2571750" y="5568950"/>
          <p14:tracePt t="83124" x="2495550" y="5518150"/>
          <p14:tracePt t="83140" x="2419350" y="5454650"/>
          <p14:tracePt t="83157" x="2317750" y="5378450"/>
          <p14:tracePt t="83173" x="2266950" y="5346700"/>
          <p14:tracePt t="83190" x="2120900" y="5264150"/>
          <p14:tracePt t="83208" x="2082800" y="5257800"/>
          <p14:tracePt t="83223" x="2057400" y="5238750"/>
          <p14:tracePt t="83241" x="2019300" y="5226050"/>
          <p14:tracePt t="83257" x="1993900" y="5213350"/>
          <p14:tracePt t="83274" x="1987550" y="5207000"/>
          <p14:tracePt t="83292" x="1974850" y="5200650"/>
          <p14:tracePt t="83308" x="1962150" y="5200650"/>
          <p14:tracePt t="83324" x="1955800" y="5200650"/>
          <p14:tracePt t="83340" x="1949450" y="5200650"/>
          <p14:tracePt t="83467" x="1962150" y="5200650"/>
          <p14:tracePt t="83482" x="1993900" y="5200650"/>
          <p14:tracePt t="83482" x="2063750" y="5213350"/>
          <p14:tracePt t="83490" x="2520950" y="5321300"/>
          <p14:tracePt t="83507" x="3282950" y="5492750"/>
          <p14:tracePt t="83523" x="4273550" y="5657850"/>
          <p14:tracePt t="83542" x="5156200" y="5803900"/>
          <p14:tracePt t="83557" x="5664200" y="5861050"/>
          <p14:tracePt t="83574" x="5861050" y="5867400"/>
          <p14:tracePt t="83591" x="6273800" y="5899150"/>
          <p14:tracePt t="83608" x="6311900" y="5899150"/>
          <p14:tracePt t="83884" x="6318250" y="5886450"/>
          <p14:tracePt t="83891" x="6337300" y="5861050"/>
          <p14:tracePt t="83907" x="6337300" y="5842000"/>
          <p14:tracePt t="83923" x="6337300" y="5816600"/>
          <p14:tracePt t="83933" x="6337300" y="5810250"/>
          <p14:tracePt t="83941" x="6330950" y="5778500"/>
          <p14:tracePt t="83958" x="6311900" y="5759450"/>
          <p14:tracePt t="83976" x="6273800" y="5734050"/>
          <p14:tracePt t="83991" x="6178550" y="5657850"/>
          <p14:tracePt t="84008" x="6134100" y="5626100"/>
          <p14:tracePt t="84025" x="6038850" y="5568950"/>
          <p14:tracePt t="84041" x="5918200" y="5492750"/>
          <p14:tracePt t="84058" x="5835650" y="5435600"/>
          <p14:tracePt t="84074" x="5740400" y="5372100"/>
          <p14:tracePt t="84091" x="5727700" y="5359400"/>
          <p14:tracePt t="84523" x="5734050" y="5359400"/>
          <p14:tracePt t="84539" x="5746750" y="5359400"/>
          <p14:tracePt t="84551" x="5753100" y="5365750"/>
          <p14:tracePt t="84563" x="5765800" y="5372100"/>
          <p14:tracePt t="84571" x="5772150" y="5372100"/>
          <p14:tracePt t="84593" x="5797550" y="5378450"/>
          <p14:tracePt t="84610" x="5854700" y="5397500"/>
          <p14:tracePt t="84611" x="5886450" y="5410200"/>
          <p14:tracePt t="84627" x="5924550" y="5416550"/>
          <p14:tracePt t="84627" x="5930900" y="5416550"/>
          <p14:tracePt t="84644" x="5943600" y="5416550"/>
          <p14:tracePt t="84660" x="5949950" y="5416550"/>
          <p14:tracePt t="84676" x="5981700" y="5422900"/>
          <p14:tracePt t="84692" x="6032500" y="5429250"/>
          <p14:tracePt t="84709" x="6108700" y="5435600"/>
          <p14:tracePt t="84727" x="6210300" y="5441950"/>
          <p14:tracePt t="84743" x="6267450" y="5448300"/>
          <p14:tracePt t="84760" x="6311900" y="5454650"/>
          <p14:tracePt t="84776" x="6324600" y="5454650"/>
          <p14:tracePt t="84793" x="6343650" y="5454650"/>
          <p14:tracePt t="84809" x="6394450" y="5467350"/>
          <p14:tracePt t="84809" x="6432550" y="5467350"/>
          <p14:tracePt t="84827" x="6553200" y="5486400"/>
          <p14:tracePt t="84843" x="6673850" y="5499100"/>
          <p14:tracePt t="84859" x="6870700" y="5518150"/>
          <p14:tracePt t="84875" x="7023100" y="5524500"/>
          <p14:tracePt t="84892" x="7194550" y="5537200"/>
          <p14:tracePt t="84909" x="7258050" y="5537200"/>
          <p14:tracePt t="84926" x="7334250" y="5537200"/>
          <p14:tracePt t="84942" x="7423150" y="5518150"/>
          <p14:tracePt t="84959" x="7588250" y="5499100"/>
          <p14:tracePt t="84976" x="7639050" y="5480050"/>
          <p14:tracePt t="84993" x="7689850" y="5448300"/>
          <p14:tracePt t="85010" x="7708900" y="5429250"/>
          <p14:tracePt t="85010" x="7721600" y="5422900"/>
          <p14:tracePt t="85027" x="7753350" y="5372100"/>
          <p14:tracePt t="85043" x="7772400" y="5353050"/>
          <p14:tracePt t="85060" x="7785100" y="5327650"/>
          <p14:tracePt t="85077" x="7791450" y="5302250"/>
          <p14:tracePt t="85094" x="7791450" y="5264150"/>
          <p14:tracePt t="85110" x="7797800" y="5207000"/>
          <p14:tracePt t="85127" x="7791450" y="5130800"/>
          <p14:tracePt t="85143" x="7778750" y="5067300"/>
          <p14:tracePt t="85160" x="7772400" y="5022850"/>
          <p14:tracePt t="85176" x="7759700" y="4959350"/>
          <p14:tracePt t="85193" x="7734300" y="4883150"/>
          <p14:tracePt t="85210" x="7715250" y="4838700"/>
          <p14:tracePt t="85227" x="7696200" y="4819650"/>
          <p14:tracePt t="85243" x="7651750" y="4781550"/>
          <p14:tracePt t="85260" x="7543800" y="4737100"/>
          <p14:tracePt t="85277" x="7264400" y="4635500"/>
          <p14:tracePt t="85294" x="7131050" y="4591050"/>
          <p14:tracePt t="85310" x="6953250" y="4533900"/>
          <p14:tracePt t="85327" x="6813550" y="4502150"/>
          <p14:tracePt t="85346" x="6718300" y="4489450"/>
          <p14:tracePt t="85360" x="6616700" y="4470400"/>
          <p14:tracePt t="85377" x="6502400" y="4464050"/>
          <p14:tracePt t="85394" x="6273800" y="4451350"/>
          <p14:tracePt t="85410" x="6115050" y="4451350"/>
          <p14:tracePt t="85427" x="6019800" y="4464050"/>
          <p14:tracePt t="85444" x="5949950" y="4476750"/>
          <p14:tracePt t="85460" x="5886450" y="4495800"/>
          <p14:tracePt t="85477" x="5854700" y="4508500"/>
          <p14:tracePt t="85494" x="5791200" y="4565650"/>
          <p14:tracePt t="85511" x="5759450" y="4597400"/>
          <p14:tracePt t="85527" x="5708650" y="4654550"/>
          <p14:tracePt t="85544" x="5638800" y="4749800"/>
          <p14:tracePt t="85561" x="5581650" y="4851400"/>
          <p14:tracePt t="85577" x="5511800" y="5016500"/>
          <p14:tracePt t="85596" x="5467350" y="5181600"/>
          <p14:tracePt t="85611" x="5454650" y="5257800"/>
          <p14:tracePt t="85627" x="5441950" y="5346700"/>
          <p14:tracePt t="85644" x="5448300" y="5429250"/>
          <p14:tracePt t="85661" x="5461000" y="5511800"/>
          <p14:tracePt t="85677" x="5492750" y="5594350"/>
          <p14:tracePt t="85694" x="5505450" y="5613400"/>
          <p14:tracePt t="85711" x="5518150" y="5632450"/>
          <p14:tracePt t="85728" x="5530850" y="5645150"/>
          <p14:tracePt t="85744" x="5549900" y="5657850"/>
          <p14:tracePt t="85761" x="5594350" y="5689600"/>
          <p14:tracePt t="85777" x="5670550" y="5740400"/>
          <p14:tracePt t="85794" x="6210300" y="5899150"/>
          <p14:tracePt t="85811" x="6457950" y="5937250"/>
          <p14:tracePt t="85829" x="6711950" y="5956300"/>
          <p14:tracePt t="85845" x="7004050" y="5956300"/>
          <p14:tracePt t="85861" x="7353300" y="5930900"/>
          <p14:tracePt t="85878" x="7607300" y="5899150"/>
          <p14:tracePt t="85895" x="7912100" y="5822950"/>
          <p14:tracePt t="85911" x="8020050" y="5765800"/>
          <p14:tracePt t="85930" x="8096250" y="5689600"/>
          <p14:tracePt t="85945" x="8134350" y="5626100"/>
          <p14:tracePt t="85962" x="8172450" y="5549900"/>
          <p14:tracePt t="85978" x="8197850" y="5416550"/>
          <p14:tracePt t="85995" x="8204200" y="5276850"/>
          <p14:tracePt t="86012" x="8204200" y="5219700"/>
          <p14:tracePt t="86028" x="8191500" y="5168900"/>
          <p14:tracePt t="86045" x="8166100" y="5105400"/>
          <p14:tracePt t="86061" x="8128000" y="5041900"/>
          <p14:tracePt t="86078" x="8013700" y="4927600"/>
          <p14:tracePt t="86095" x="7924800" y="4864100"/>
          <p14:tracePt t="86111" x="7766050" y="4781550"/>
          <p14:tracePt t="86128" x="7556500" y="4711700"/>
          <p14:tracePt t="86144" x="7340600" y="4667250"/>
          <p14:tracePt t="86161" x="6864350" y="4591050"/>
          <p14:tracePt t="86178" x="6591300" y="4578350"/>
          <p14:tracePt t="86195" x="6038850" y="4565650"/>
          <p14:tracePt t="86212" x="5842000" y="4584700"/>
          <p14:tracePt t="86228" x="5727700" y="4616450"/>
          <p14:tracePt t="86245" x="5664200" y="4641850"/>
          <p14:tracePt t="86262" x="5575300" y="4692650"/>
          <p14:tracePt t="86279" x="5549900" y="4718050"/>
          <p14:tracePt t="86296" x="5518150" y="4756150"/>
          <p14:tracePt t="86313" x="5480050" y="4813300"/>
          <p14:tracePt t="86329" x="5429250" y="4914900"/>
          <p14:tracePt t="86345" x="5391150" y="5010150"/>
          <p14:tracePt t="86345" x="5359400" y="5118100"/>
          <p14:tracePt t="86363" x="5353050" y="5194300"/>
          <p14:tracePt t="86379" x="5353050" y="5226050"/>
          <p14:tracePt t="86395" x="5346700" y="5346700"/>
          <p14:tracePt t="86412" x="5346700" y="5435600"/>
          <p14:tracePt t="86429" x="5353050" y="5505450"/>
          <p14:tracePt t="86446" x="5378450" y="5588000"/>
          <p14:tracePt t="86462" x="5435600" y="5715000"/>
          <p14:tracePt t="86480" x="5480050" y="5778500"/>
          <p14:tracePt t="86496" x="5549900" y="5822950"/>
          <p14:tracePt t="86512" x="5664200" y="5880100"/>
          <p14:tracePt t="86529" x="5880100" y="5956300"/>
          <p14:tracePt t="86546" x="6184900" y="6032500"/>
          <p14:tracePt t="86562" x="6515100" y="6083300"/>
          <p14:tracePt t="86579" x="6610350" y="6083300"/>
          <p14:tracePt t="86596" x="7054850" y="6096000"/>
          <p14:tracePt t="86612" x="7118350" y="6089650"/>
          <p14:tracePt t="86629" x="7181850" y="6070600"/>
          <p14:tracePt t="86646" x="7219950" y="6051550"/>
          <p14:tracePt t="86663" x="7251700" y="5988050"/>
          <p14:tracePt t="86679" x="7283450" y="5924550"/>
          <p14:tracePt t="86696" x="7308850" y="5861050"/>
          <p14:tracePt t="86713" x="7321550" y="5797550"/>
          <p14:tracePt t="86729" x="7321550" y="5759450"/>
          <p14:tracePt t="86746" x="7321550" y="5562600"/>
          <p14:tracePt t="86764" x="7321550" y="5473700"/>
          <p14:tracePt t="86779" x="7321550" y="5448300"/>
          <p14:tracePt t="86798" x="7315200" y="5283200"/>
          <p14:tracePt t="86813" x="7296150" y="5194300"/>
          <p14:tracePt t="86829" x="7283450" y="5124450"/>
          <p14:tracePt t="86846" x="7258050" y="5022850"/>
          <p14:tracePt t="86863" x="7245350" y="4972050"/>
          <p14:tracePt t="86880" x="7239000" y="4933950"/>
          <p14:tracePt t="86896" x="7232650" y="4927600"/>
          <p14:tracePt t="86913" x="7226300" y="4921250"/>
          <p14:tracePt t="86929" x="7226300" y="4914900"/>
          <p14:tracePt t="86946" x="7213600" y="4902200"/>
          <p14:tracePt t="86963" x="7213600" y="4889500"/>
          <p14:tracePt t="86980" x="7207250" y="4876800"/>
          <p14:tracePt t="86997" x="7200900" y="4864100"/>
          <p14:tracePt t="87013" x="7188200" y="4851400"/>
          <p14:tracePt t="87030" x="7175500" y="4838700"/>
          <p14:tracePt t="87047" x="7169150" y="4826000"/>
          <p14:tracePt t="87063" x="7162800" y="4819650"/>
          <p14:tracePt t="87080" x="7150100" y="4806950"/>
          <p14:tracePt t="87115" x="7143750" y="4794250"/>
          <p14:tracePt t="87116" x="7137400" y="4794250"/>
          <p14:tracePt t="87130" x="7137400" y="4787900"/>
          <p14:tracePt t="87146" x="7118350" y="4781550"/>
          <p14:tracePt t="87163" x="7118350" y="4775200"/>
          <p14:tracePt t="87373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76200"/>
            <a:ext cx="4686300" cy="762000"/>
          </a:xfrm>
        </p:spPr>
        <p:txBody>
          <a:bodyPr/>
          <a:lstStyle/>
          <a:p>
            <a:r>
              <a:rPr lang="en-US" dirty="0" smtClean="0"/>
              <a:t>∆H determination</a:t>
            </a:r>
          </a:p>
        </p:txBody>
      </p:sp>
      <p:sp>
        <p:nvSpPr>
          <p:cNvPr id="33796" name="Rectangle 15"/>
          <p:cNvSpPr>
            <a:spLocks noChangeArrowheads="1"/>
          </p:cNvSpPr>
          <p:nvPr/>
        </p:nvSpPr>
        <p:spPr bwMode="auto">
          <a:xfrm>
            <a:off x="511175" y="3200400"/>
            <a:ext cx="40608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Symbol" pitchFamily="18" charset="2"/>
              </a:rPr>
              <a:t>S</a:t>
            </a:r>
            <a:r>
              <a:rPr lang="en-US" sz="2000" b="1" dirty="0"/>
              <a:t>C</a:t>
            </a:r>
            <a:r>
              <a:rPr lang="en-US" sz="2000" b="1" baseline="-25000" dirty="0"/>
              <a:t>p </a:t>
            </a:r>
            <a:r>
              <a:rPr lang="en-US" sz="2000" b="1" dirty="0"/>
              <a:t>is the sum of the heat capacities</a:t>
            </a:r>
            <a:endParaRPr lang="en-US" sz="1800" b="1" baseline="-25000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49466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105400" y="304800"/>
            <a:ext cx="3886200" cy="5909310"/>
          </a:xfrm>
          <a:prstGeom prst="rect">
            <a:avLst/>
          </a:prstGeom>
          <a:solidFill>
            <a:srgbClr val="F6FDB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1943100" algn="l"/>
              </a:tabLst>
            </a:pPr>
            <a:r>
              <a:rPr lang="en-US" sz="1800" dirty="0" smtClean="0">
                <a:solidFill>
                  <a:srgbClr val="000000"/>
                </a:solidFill>
              </a:rPr>
              <a:t>Standard Solution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Ag+	105.579	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AgCl</a:t>
            </a:r>
            <a:r>
              <a:rPr lang="en-US" sz="900" baseline="-25000" dirty="0" smtClean="0">
                <a:solidFill>
                  <a:srgbClr val="000000"/>
                </a:solidFill>
              </a:rPr>
              <a:t>2</a:t>
            </a:r>
            <a:r>
              <a:rPr lang="en-US" sz="900" baseline="30000" dirty="0" smtClean="0">
                <a:solidFill>
                  <a:srgbClr val="000000"/>
                </a:solidFill>
              </a:rPr>
              <a:t>-</a:t>
            </a:r>
            <a:r>
              <a:rPr lang="en-US" sz="900" dirty="0" smtClean="0">
                <a:solidFill>
                  <a:srgbClr val="000000"/>
                </a:solidFill>
              </a:rPr>
              <a:t>	-245.2	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Ag(NH</a:t>
            </a:r>
            <a:r>
              <a:rPr lang="en-US" sz="900" baseline="-25000" dirty="0" smtClean="0">
                <a:solidFill>
                  <a:srgbClr val="000000"/>
                </a:solidFill>
              </a:rPr>
              <a:t>3</a:t>
            </a:r>
            <a:r>
              <a:rPr lang="en-US" sz="900" dirty="0" smtClean="0">
                <a:solidFill>
                  <a:srgbClr val="000000"/>
                </a:solidFill>
              </a:rPr>
              <a:t>)</a:t>
            </a:r>
            <a:r>
              <a:rPr lang="en-US" sz="900" baseline="30000" dirty="0" smtClean="0">
                <a:solidFill>
                  <a:srgbClr val="000000"/>
                </a:solidFill>
              </a:rPr>
              <a:t>2+</a:t>
            </a:r>
            <a:r>
              <a:rPr lang="en-US" sz="900" dirty="0" smtClean="0">
                <a:solidFill>
                  <a:srgbClr val="000000"/>
                </a:solidFill>
              </a:rPr>
              <a:t>	-111.29	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Ag(S</a:t>
            </a:r>
            <a:r>
              <a:rPr lang="en-US" sz="900" baseline="-25000" dirty="0" smtClean="0">
                <a:solidFill>
                  <a:srgbClr val="000000"/>
                </a:solidFill>
              </a:rPr>
              <a:t>2</a:t>
            </a:r>
            <a:r>
              <a:rPr lang="en-US" sz="900" dirty="0" smtClean="0">
                <a:solidFill>
                  <a:srgbClr val="000000"/>
                </a:solidFill>
              </a:rPr>
              <a:t>O</a:t>
            </a:r>
            <a:r>
              <a:rPr lang="en-US" sz="900" baseline="-25000" dirty="0" smtClean="0">
                <a:solidFill>
                  <a:srgbClr val="000000"/>
                </a:solidFill>
              </a:rPr>
              <a:t>3</a:t>
            </a:r>
            <a:r>
              <a:rPr lang="en-US" sz="900" dirty="0" smtClean="0">
                <a:solidFill>
                  <a:srgbClr val="000000"/>
                </a:solidFill>
              </a:rPr>
              <a:t>)</a:t>
            </a:r>
            <a:r>
              <a:rPr lang="en-US" sz="900" baseline="-25000" dirty="0" smtClean="0">
                <a:solidFill>
                  <a:srgbClr val="000000"/>
                </a:solidFill>
              </a:rPr>
              <a:t>2</a:t>
            </a:r>
            <a:r>
              <a:rPr lang="en-US" sz="900" baseline="30000" dirty="0" smtClean="0">
                <a:solidFill>
                  <a:srgbClr val="000000"/>
                </a:solidFill>
              </a:rPr>
              <a:t>-</a:t>
            </a:r>
            <a:r>
              <a:rPr lang="en-US" sz="900" dirty="0" smtClean="0">
                <a:solidFill>
                  <a:srgbClr val="000000"/>
                </a:solidFill>
              </a:rPr>
              <a:t>	-1285.7	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Al</a:t>
            </a:r>
            <a:r>
              <a:rPr lang="en-US" sz="900" baseline="30000" dirty="0" smtClean="0">
                <a:solidFill>
                  <a:srgbClr val="000000"/>
                </a:solidFill>
              </a:rPr>
              <a:t>3+</a:t>
            </a:r>
            <a:r>
              <a:rPr lang="en-US" sz="900" dirty="0" smtClean="0">
                <a:solidFill>
                  <a:srgbClr val="000000"/>
                </a:solidFill>
              </a:rPr>
              <a:t>	-531	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Br-	-121.55	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BrO</a:t>
            </a:r>
            <a:r>
              <a:rPr lang="en-US" sz="900" baseline="-25000" dirty="0" smtClean="0">
                <a:solidFill>
                  <a:srgbClr val="000000"/>
                </a:solidFill>
              </a:rPr>
              <a:t>3</a:t>
            </a:r>
            <a:r>
              <a:rPr lang="en-US" sz="900" dirty="0" smtClean="0">
                <a:solidFill>
                  <a:srgbClr val="000000"/>
                </a:solidFill>
              </a:rPr>
              <a:t>-	-67.07	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Ca</a:t>
            </a:r>
            <a:r>
              <a:rPr lang="en-US" sz="900" baseline="30000" dirty="0" smtClean="0">
                <a:solidFill>
                  <a:srgbClr val="000000"/>
                </a:solidFill>
              </a:rPr>
              <a:t>2+</a:t>
            </a:r>
            <a:r>
              <a:rPr lang="en-US" sz="900" dirty="0" smtClean="0">
                <a:solidFill>
                  <a:srgbClr val="000000"/>
                </a:solidFill>
              </a:rPr>
              <a:t>	-542.83	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Cd</a:t>
            </a:r>
            <a:r>
              <a:rPr lang="en-US" sz="900" baseline="30000" dirty="0" smtClean="0">
                <a:solidFill>
                  <a:srgbClr val="000000"/>
                </a:solidFill>
              </a:rPr>
              <a:t>2+</a:t>
            </a:r>
            <a:r>
              <a:rPr lang="en-US" sz="900" dirty="0" smtClean="0">
                <a:solidFill>
                  <a:srgbClr val="000000"/>
                </a:solidFill>
              </a:rPr>
              <a:t>	-75.9	</a:t>
            </a:r>
          </a:p>
          <a:p>
            <a:pPr>
              <a:tabLst>
                <a:tab pos="1941513" algn="l"/>
              </a:tabLst>
            </a:pPr>
            <a:r>
              <a:rPr lang="en-US" sz="900" dirty="0" err="1" smtClean="0">
                <a:solidFill>
                  <a:srgbClr val="000000"/>
                </a:solidFill>
              </a:rPr>
              <a:t>Cd</a:t>
            </a:r>
            <a:r>
              <a:rPr lang="en-US" sz="900" dirty="0" smtClean="0">
                <a:solidFill>
                  <a:srgbClr val="000000"/>
                </a:solidFill>
              </a:rPr>
              <a:t>(CN)</a:t>
            </a:r>
            <a:r>
              <a:rPr lang="en-US" sz="900" baseline="-25000" dirty="0" smtClean="0">
                <a:solidFill>
                  <a:srgbClr val="000000"/>
                </a:solidFill>
              </a:rPr>
              <a:t>4</a:t>
            </a:r>
            <a:r>
              <a:rPr lang="en-US" sz="900" baseline="30000" dirty="0" smtClean="0">
                <a:solidFill>
                  <a:srgbClr val="000000"/>
                </a:solidFill>
              </a:rPr>
              <a:t>2-</a:t>
            </a:r>
            <a:r>
              <a:rPr lang="en-US" sz="900" dirty="0" smtClean="0">
                <a:solidFill>
                  <a:srgbClr val="000000"/>
                </a:solidFill>
              </a:rPr>
              <a:t>	428	</a:t>
            </a:r>
          </a:p>
          <a:p>
            <a:pPr>
              <a:tabLst>
                <a:tab pos="1941513" algn="l"/>
              </a:tabLst>
            </a:pPr>
            <a:r>
              <a:rPr lang="en-US" sz="900" dirty="0" err="1" smtClean="0">
                <a:solidFill>
                  <a:srgbClr val="000000"/>
                </a:solidFill>
              </a:rPr>
              <a:t>Cd</a:t>
            </a:r>
            <a:r>
              <a:rPr lang="en-US" sz="900" dirty="0" smtClean="0">
                <a:solidFill>
                  <a:srgbClr val="000000"/>
                </a:solidFill>
              </a:rPr>
              <a:t>(NH</a:t>
            </a:r>
            <a:r>
              <a:rPr lang="en-US" sz="900" baseline="-25000" dirty="0" smtClean="0">
                <a:solidFill>
                  <a:srgbClr val="000000"/>
                </a:solidFill>
              </a:rPr>
              <a:t>3</a:t>
            </a:r>
            <a:r>
              <a:rPr lang="en-US" sz="900" dirty="0" smtClean="0">
                <a:solidFill>
                  <a:srgbClr val="000000"/>
                </a:solidFill>
              </a:rPr>
              <a:t>)</a:t>
            </a:r>
            <a:r>
              <a:rPr lang="en-US" sz="900" baseline="-25000" dirty="0" smtClean="0">
                <a:solidFill>
                  <a:srgbClr val="000000"/>
                </a:solidFill>
              </a:rPr>
              <a:t>4</a:t>
            </a:r>
            <a:r>
              <a:rPr lang="en-US" sz="900" baseline="30000" dirty="0" smtClean="0">
                <a:solidFill>
                  <a:srgbClr val="000000"/>
                </a:solidFill>
              </a:rPr>
              <a:t>2+</a:t>
            </a:r>
            <a:r>
              <a:rPr lang="en-US" sz="900" dirty="0" smtClean="0">
                <a:solidFill>
                  <a:srgbClr val="000000"/>
                </a:solidFill>
              </a:rPr>
              <a:t>	-450.2	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Ce</a:t>
            </a:r>
            <a:r>
              <a:rPr lang="en-US" sz="900" baseline="30000" dirty="0" smtClean="0">
                <a:solidFill>
                  <a:srgbClr val="000000"/>
                </a:solidFill>
              </a:rPr>
              <a:t>3+</a:t>
            </a:r>
            <a:r>
              <a:rPr lang="en-US" sz="900" dirty="0" smtClean="0">
                <a:solidFill>
                  <a:srgbClr val="000000"/>
                </a:solidFill>
              </a:rPr>
              <a:t>	-696.2	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Ce</a:t>
            </a:r>
            <a:r>
              <a:rPr lang="en-US" sz="900" baseline="30000" dirty="0" smtClean="0">
                <a:solidFill>
                  <a:srgbClr val="000000"/>
                </a:solidFill>
              </a:rPr>
              <a:t>4+</a:t>
            </a:r>
            <a:r>
              <a:rPr lang="en-US" sz="900" dirty="0" smtClean="0">
                <a:solidFill>
                  <a:srgbClr val="000000"/>
                </a:solidFill>
              </a:rPr>
              <a:t>	-537.2	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CH</a:t>
            </a:r>
            <a:r>
              <a:rPr lang="en-US" sz="900" baseline="-25000" dirty="0" smtClean="0">
                <a:solidFill>
                  <a:srgbClr val="000000"/>
                </a:solidFill>
              </a:rPr>
              <a:t>3</a:t>
            </a:r>
            <a:r>
              <a:rPr lang="en-US" sz="900" dirty="0" smtClean="0">
                <a:solidFill>
                  <a:srgbClr val="000000"/>
                </a:solidFill>
              </a:rPr>
              <a:t>COO-	-486.01	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CH</a:t>
            </a:r>
            <a:r>
              <a:rPr lang="en-US" sz="900" baseline="-25000" dirty="0" smtClean="0">
                <a:solidFill>
                  <a:srgbClr val="000000"/>
                </a:solidFill>
              </a:rPr>
              <a:t>3</a:t>
            </a:r>
            <a:r>
              <a:rPr lang="en-US" sz="900" dirty="0" smtClean="0">
                <a:solidFill>
                  <a:srgbClr val="000000"/>
                </a:solidFill>
              </a:rPr>
              <a:t>COOH	-485.76	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CN-	150.6	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CNS-	76.44	</a:t>
            </a:r>
          </a:p>
          <a:p>
            <a:pPr>
              <a:tabLst>
                <a:tab pos="1941513" algn="l"/>
              </a:tabLst>
            </a:pPr>
            <a:r>
              <a:rPr lang="en-US" sz="900" dirty="0" err="1" smtClean="0">
                <a:solidFill>
                  <a:srgbClr val="000000"/>
                </a:solidFill>
              </a:rPr>
              <a:t>Cl</a:t>
            </a:r>
            <a:r>
              <a:rPr lang="en-US" sz="900" dirty="0" smtClean="0">
                <a:solidFill>
                  <a:srgbClr val="000000"/>
                </a:solidFill>
              </a:rPr>
              <a:t>-	-167.15	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ClO</a:t>
            </a:r>
            <a:r>
              <a:rPr lang="en-US" sz="900" baseline="-25000" dirty="0" smtClean="0">
                <a:solidFill>
                  <a:srgbClr val="000000"/>
                </a:solidFill>
              </a:rPr>
              <a:t>4</a:t>
            </a:r>
            <a:r>
              <a:rPr lang="en-US" sz="900" dirty="0" smtClean="0">
                <a:solidFill>
                  <a:srgbClr val="000000"/>
                </a:solidFill>
              </a:rPr>
              <a:t>-	-129.33	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CO</a:t>
            </a:r>
            <a:r>
              <a:rPr lang="en-US" sz="900" baseline="-25000" dirty="0" smtClean="0">
                <a:solidFill>
                  <a:srgbClr val="000000"/>
                </a:solidFill>
              </a:rPr>
              <a:t>2</a:t>
            </a:r>
            <a:r>
              <a:rPr lang="en-US" sz="900" dirty="0" smtClean="0">
                <a:solidFill>
                  <a:srgbClr val="000000"/>
                </a:solidFill>
              </a:rPr>
              <a:t>	-413.8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CO</a:t>
            </a:r>
            <a:r>
              <a:rPr lang="en-US" sz="900" baseline="-25000" dirty="0" smtClean="0">
                <a:solidFill>
                  <a:srgbClr val="000000"/>
                </a:solidFill>
              </a:rPr>
              <a:t>3</a:t>
            </a:r>
            <a:r>
              <a:rPr lang="en-US" sz="900" baseline="30000" dirty="0" smtClean="0">
                <a:solidFill>
                  <a:srgbClr val="000000"/>
                </a:solidFill>
              </a:rPr>
              <a:t>2</a:t>
            </a:r>
            <a:r>
              <a:rPr lang="en-US" sz="900" dirty="0" smtClean="0">
                <a:solidFill>
                  <a:srgbClr val="000000"/>
                </a:solidFill>
              </a:rPr>
              <a:t>-	-677.14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H+	0	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H</a:t>
            </a:r>
            <a:r>
              <a:rPr lang="en-US" sz="900" baseline="-25000" dirty="0" smtClean="0">
                <a:solidFill>
                  <a:srgbClr val="000000"/>
                </a:solidFill>
              </a:rPr>
              <a:t>2</a:t>
            </a:r>
            <a:r>
              <a:rPr lang="en-US" sz="900" dirty="0" smtClean="0">
                <a:solidFill>
                  <a:srgbClr val="000000"/>
                </a:solidFill>
              </a:rPr>
              <a:t>O</a:t>
            </a:r>
            <a:r>
              <a:rPr lang="en-US" sz="900" baseline="-25000" dirty="0" smtClean="0">
                <a:solidFill>
                  <a:srgbClr val="000000"/>
                </a:solidFill>
              </a:rPr>
              <a:t>2</a:t>
            </a:r>
            <a:r>
              <a:rPr lang="en-US" sz="900" dirty="0" smtClean="0">
                <a:solidFill>
                  <a:srgbClr val="000000"/>
                </a:solidFill>
              </a:rPr>
              <a:t>	-191.17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I-	-55.19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I</a:t>
            </a:r>
            <a:r>
              <a:rPr lang="en-US" sz="900" baseline="-25000" dirty="0" smtClean="0">
                <a:solidFill>
                  <a:srgbClr val="000000"/>
                </a:solidFill>
              </a:rPr>
              <a:t>3</a:t>
            </a:r>
            <a:r>
              <a:rPr lang="en-US" sz="900" dirty="0" smtClean="0">
                <a:solidFill>
                  <a:srgbClr val="000000"/>
                </a:solidFill>
              </a:rPr>
              <a:t>-	-51.5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IO</a:t>
            </a:r>
            <a:r>
              <a:rPr lang="en-US" sz="900" baseline="-25000" dirty="0" smtClean="0">
                <a:solidFill>
                  <a:srgbClr val="000000"/>
                </a:solidFill>
              </a:rPr>
              <a:t>3</a:t>
            </a:r>
            <a:r>
              <a:rPr lang="en-US" sz="900" dirty="0" smtClean="0">
                <a:solidFill>
                  <a:srgbClr val="000000"/>
                </a:solidFill>
              </a:rPr>
              <a:t>-	-221.3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K+	-252.38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NH</a:t>
            </a:r>
            <a:r>
              <a:rPr lang="en-US" sz="900" baseline="-25000" dirty="0" smtClean="0">
                <a:solidFill>
                  <a:srgbClr val="000000"/>
                </a:solidFill>
              </a:rPr>
              <a:t>3</a:t>
            </a:r>
            <a:r>
              <a:rPr lang="en-US" sz="900" dirty="0" smtClean="0">
                <a:solidFill>
                  <a:srgbClr val="000000"/>
                </a:solidFill>
              </a:rPr>
              <a:t>	-80.29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NH</a:t>
            </a:r>
            <a:r>
              <a:rPr lang="en-US" sz="900" baseline="-25000" dirty="0" smtClean="0">
                <a:solidFill>
                  <a:srgbClr val="000000"/>
                </a:solidFill>
              </a:rPr>
              <a:t>4</a:t>
            </a:r>
            <a:r>
              <a:rPr lang="en-US" sz="900" dirty="0" smtClean="0">
                <a:solidFill>
                  <a:srgbClr val="000000"/>
                </a:solidFill>
              </a:rPr>
              <a:t>+	-132.51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NO</a:t>
            </a:r>
            <a:r>
              <a:rPr lang="en-US" sz="900" baseline="-25000" dirty="0" smtClean="0">
                <a:solidFill>
                  <a:srgbClr val="000000"/>
                </a:solidFill>
              </a:rPr>
              <a:t>3</a:t>
            </a:r>
            <a:r>
              <a:rPr lang="en-US" sz="900" dirty="0" smtClean="0">
                <a:solidFill>
                  <a:srgbClr val="000000"/>
                </a:solidFill>
              </a:rPr>
              <a:t>-	-205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Na+	-240.12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OH-	-229.99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O</a:t>
            </a:r>
            <a:r>
              <a:rPr lang="en-US" sz="900" baseline="-25000" dirty="0" smtClean="0">
                <a:solidFill>
                  <a:srgbClr val="000000"/>
                </a:solidFill>
              </a:rPr>
              <a:t>2</a:t>
            </a:r>
            <a:r>
              <a:rPr lang="en-US" sz="900" dirty="0" smtClean="0">
                <a:solidFill>
                  <a:srgbClr val="000000"/>
                </a:solidFill>
              </a:rPr>
              <a:t>	-11.7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SO</a:t>
            </a:r>
            <a:r>
              <a:rPr lang="en-US" sz="900" baseline="-25000" dirty="0" smtClean="0">
                <a:solidFill>
                  <a:srgbClr val="000000"/>
                </a:solidFill>
              </a:rPr>
              <a:t>4</a:t>
            </a:r>
            <a:r>
              <a:rPr lang="en-US" sz="900" baseline="30000" dirty="0" smtClean="0">
                <a:solidFill>
                  <a:srgbClr val="000000"/>
                </a:solidFill>
              </a:rPr>
              <a:t>2</a:t>
            </a:r>
            <a:r>
              <a:rPr lang="en-US" sz="900" dirty="0" smtClean="0">
                <a:solidFill>
                  <a:srgbClr val="000000"/>
                </a:solidFill>
              </a:rPr>
              <a:t>-	-909.27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Sn</a:t>
            </a:r>
            <a:r>
              <a:rPr lang="en-US" sz="900" baseline="30000" dirty="0" smtClean="0">
                <a:solidFill>
                  <a:srgbClr val="000000"/>
                </a:solidFill>
              </a:rPr>
              <a:t>2+</a:t>
            </a:r>
            <a:r>
              <a:rPr lang="en-US" sz="900" dirty="0" smtClean="0">
                <a:solidFill>
                  <a:srgbClr val="000000"/>
                </a:solidFill>
              </a:rPr>
              <a:t>	-8.8	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Sr</a:t>
            </a:r>
            <a:r>
              <a:rPr lang="en-US" sz="900" baseline="30000" dirty="0" smtClean="0">
                <a:solidFill>
                  <a:srgbClr val="000000"/>
                </a:solidFill>
              </a:rPr>
              <a:t>2+</a:t>
            </a:r>
            <a:r>
              <a:rPr lang="en-US" sz="900" dirty="0" smtClean="0">
                <a:solidFill>
                  <a:srgbClr val="000000"/>
                </a:solidFill>
              </a:rPr>
              <a:t>	-545.8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Tl</a:t>
            </a:r>
            <a:r>
              <a:rPr lang="en-US" sz="900" baseline="30000" dirty="0" smtClean="0">
                <a:solidFill>
                  <a:srgbClr val="000000"/>
                </a:solidFill>
              </a:rPr>
              <a:t>3+</a:t>
            </a:r>
            <a:r>
              <a:rPr lang="en-US" sz="900" dirty="0" smtClean="0">
                <a:solidFill>
                  <a:srgbClr val="000000"/>
                </a:solidFill>
              </a:rPr>
              <a:t>	196.6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U</a:t>
            </a:r>
            <a:r>
              <a:rPr lang="en-US" sz="900" baseline="30000" dirty="0" smtClean="0">
                <a:solidFill>
                  <a:srgbClr val="000000"/>
                </a:solidFill>
              </a:rPr>
              <a:t>4+</a:t>
            </a:r>
            <a:r>
              <a:rPr lang="en-US" sz="900" dirty="0" smtClean="0">
                <a:solidFill>
                  <a:srgbClr val="000000"/>
                </a:solidFill>
              </a:rPr>
              <a:t>	-591.2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</a:rPr>
              <a:t>UO</a:t>
            </a:r>
            <a:r>
              <a:rPr lang="en-US" sz="900" baseline="-25000" dirty="0" smtClean="0">
                <a:solidFill>
                  <a:srgbClr val="000000"/>
                </a:solidFill>
              </a:rPr>
              <a:t>2</a:t>
            </a:r>
            <a:r>
              <a:rPr lang="en-US" sz="900" baseline="30000" dirty="0" smtClean="0">
                <a:solidFill>
                  <a:srgbClr val="000000"/>
                </a:solidFill>
              </a:rPr>
              <a:t>2+</a:t>
            </a:r>
            <a:r>
              <a:rPr lang="en-US" sz="900" dirty="0" smtClean="0">
                <a:solidFill>
                  <a:srgbClr val="000000"/>
                </a:solidFill>
              </a:rPr>
              <a:t>	-1019.6</a:t>
            </a:r>
            <a:endParaRPr lang="en-US" sz="900" dirty="0" smtClean="0">
              <a:solidFill>
                <a:srgbClr val="000000"/>
              </a:solidFill>
              <a:latin typeface="Geneva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838200" y="3581400"/>
            <a:ext cx="3429000" cy="3139321"/>
          </a:xfrm>
          <a:prstGeom prst="rect">
            <a:avLst/>
          </a:prstGeom>
          <a:solidFill>
            <a:srgbClr val="CFFAFD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1943100" algn="l"/>
              </a:tabLst>
            </a:pPr>
            <a:r>
              <a:rPr lang="en-US" sz="1800" dirty="0" smtClean="0">
                <a:solidFill>
                  <a:srgbClr val="000000"/>
                </a:solidFill>
              </a:rPr>
              <a:t>Pure substance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  <a:latin typeface="+mn-lt"/>
              </a:rPr>
              <a:t>CaC</a:t>
            </a:r>
            <a:r>
              <a:rPr lang="en-US" sz="900" baseline="-25000" dirty="0" smtClean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900" dirty="0" smtClean="0">
                <a:solidFill>
                  <a:srgbClr val="000000"/>
                </a:solidFill>
                <a:latin typeface="+mn-lt"/>
              </a:rPr>
              <a:t>O</a:t>
            </a:r>
            <a:r>
              <a:rPr lang="en-US" sz="900" baseline="-25000" dirty="0" smtClean="0">
                <a:solidFill>
                  <a:srgbClr val="000000"/>
                </a:solidFill>
                <a:latin typeface="+mn-lt"/>
              </a:rPr>
              <a:t>4</a:t>
            </a:r>
            <a:r>
              <a:rPr lang="en-US" sz="900" dirty="0" smtClean="0">
                <a:solidFill>
                  <a:srgbClr val="000000"/>
                </a:solidFill>
                <a:latin typeface="+mn-lt"/>
              </a:rPr>
              <a:t>(c</a:t>
            </a:r>
            <a:r>
              <a:rPr lang="en-US" sz="900" dirty="0">
                <a:solidFill>
                  <a:srgbClr val="000000"/>
                </a:solidFill>
                <a:latin typeface="+mn-lt"/>
              </a:rPr>
              <a:t>)	-1360.6	</a:t>
            </a:r>
          </a:p>
          <a:p>
            <a:pPr>
              <a:tabLst>
                <a:tab pos="1941513" algn="l"/>
              </a:tabLst>
            </a:pPr>
            <a:r>
              <a:rPr lang="en-US" sz="900" dirty="0">
                <a:solidFill>
                  <a:srgbClr val="000000"/>
                </a:solidFill>
                <a:latin typeface="+mn-lt"/>
              </a:rPr>
              <a:t>CaF</a:t>
            </a:r>
            <a:r>
              <a:rPr lang="en-US" sz="9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900" dirty="0">
                <a:solidFill>
                  <a:srgbClr val="000000"/>
                </a:solidFill>
                <a:latin typeface="+mn-lt"/>
              </a:rPr>
              <a:t>(c)	-1219.6	</a:t>
            </a:r>
          </a:p>
          <a:p>
            <a:pPr>
              <a:tabLst>
                <a:tab pos="1941513" algn="l"/>
              </a:tabLst>
            </a:pPr>
            <a:r>
              <a:rPr lang="en-US" sz="900" dirty="0">
                <a:solidFill>
                  <a:srgbClr val="000000"/>
                </a:solidFill>
                <a:latin typeface="+mn-lt"/>
              </a:rPr>
              <a:t>Ca</a:t>
            </a:r>
            <a:r>
              <a:rPr lang="en-US" sz="900" baseline="-25000" dirty="0">
                <a:solidFill>
                  <a:srgbClr val="000000"/>
                </a:solidFill>
                <a:latin typeface="+mn-lt"/>
              </a:rPr>
              <a:t>3</a:t>
            </a:r>
            <a:r>
              <a:rPr lang="en-US" sz="900" dirty="0">
                <a:solidFill>
                  <a:srgbClr val="000000"/>
                </a:solidFill>
                <a:latin typeface="+mn-lt"/>
              </a:rPr>
              <a:t>(PO</a:t>
            </a:r>
            <a:r>
              <a:rPr lang="en-US" sz="900" baseline="-25000" dirty="0">
                <a:solidFill>
                  <a:srgbClr val="000000"/>
                </a:solidFill>
                <a:latin typeface="+mn-lt"/>
              </a:rPr>
              <a:t>4</a:t>
            </a:r>
            <a:r>
              <a:rPr lang="en-US" sz="900" dirty="0">
                <a:solidFill>
                  <a:srgbClr val="000000"/>
                </a:solidFill>
                <a:latin typeface="+mn-lt"/>
              </a:rPr>
              <a:t>)</a:t>
            </a:r>
            <a:r>
              <a:rPr lang="en-US" sz="9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900" dirty="0">
                <a:solidFill>
                  <a:srgbClr val="000000"/>
                </a:solidFill>
                <a:latin typeface="+mn-lt"/>
              </a:rPr>
              <a:t>(c)	-4109.9	</a:t>
            </a:r>
          </a:p>
          <a:p>
            <a:pPr>
              <a:tabLst>
                <a:tab pos="1941513" algn="l"/>
              </a:tabLst>
            </a:pPr>
            <a:r>
              <a:rPr lang="en-US" sz="900" dirty="0">
                <a:solidFill>
                  <a:srgbClr val="000000"/>
                </a:solidFill>
                <a:latin typeface="+mn-lt"/>
              </a:rPr>
              <a:t>CaSO4(c,anhydrite)	-1434.1	</a:t>
            </a:r>
          </a:p>
          <a:p>
            <a:pPr>
              <a:tabLst>
                <a:tab pos="1941513" algn="l"/>
              </a:tabLst>
            </a:pPr>
            <a:r>
              <a:rPr lang="en-US" sz="900" dirty="0">
                <a:solidFill>
                  <a:srgbClr val="000000"/>
                </a:solidFill>
                <a:latin typeface="+mn-lt"/>
              </a:rPr>
              <a:t>Cd(g)	2623.54	</a:t>
            </a:r>
          </a:p>
          <a:p>
            <a:pPr>
              <a:tabLst>
                <a:tab pos="1941513" algn="l"/>
              </a:tabLst>
            </a:pPr>
            <a:r>
              <a:rPr lang="en-US" sz="900" dirty="0">
                <a:solidFill>
                  <a:srgbClr val="000000"/>
                </a:solidFill>
                <a:latin typeface="+mn-lt"/>
              </a:rPr>
              <a:t>Cd</a:t>
            </a:r>
            <a:r>
              <a:rPr lang="en-US" sz="900" baseline="30000" dirty="0">
                <a:solidFill>
                  <a:srgbClr val="000000"/>
                </a:solidFill>
                <a:latin typeface="+mn-lt"/>
              </a:rPr>
              <a:t>2+</a:t>
            </a:r>
            <a:r>
              <a:rPr lang="en-US" sz="900" dirty="0">
                <a:solidFill>
                  <a:srgbClr val="000000"/>
                </a:solidFill>
                <a:latin typeface="+mn-lt"/>
              </a:rPr>
              <a:t>(g)	112.01	</a:t>
            </a:r>
          </a:p>
          <a:p>
            <a:pPr>
              <a:tabLst>
                <a:tab pos="1941513" algn="l"/>
              </a:tabLst>
            </a:pPr>
            <a:r>
              <a:rPr lang="en-US" sz="900" dirty="0">
                <a:solidFill>
                  <a:srgbClr val="000000"/>
                </a:solidFill>
                <a:latin typeface="+mn-lt"/>
              </a:rPr>
              <a:t>Cd(OH)</a:t>
            </a:r>
            <a:r>
              <a:rPr lang="en-US" sz="9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900" dirty="0">
                <a:solidFill>
                  <a:srgbClr val="000000"/>
                </a:solidFill>
                <a:latin typeface="+mn-lt"/>
              </a:rPr>
              <a:t>(c)	-560.7	</a:t>
            </a:r>
          </a:p>
          <a:p>
            <a:pPr>
              <a:tabLst>
                <a:tab pos="1941513" algn="l"/>
              </a:tabLst>
            </a:pPr>
            <a:r>
              <a:rPr lang="en-US" sz="900" dirty="0">
                <a:solidFill>
                  <a:srgbClr val="000000"/>
                </a:solidFill>
                <a:latin typeface="+mn-lt"/>
              </a:rPr>
              <a:t>CdS(c)	-161.9	</a:t>
            </a:r>
          </a:p>
          <a:p>
            <a:pPr>
              <a:tabLst>
                <a:tab pos="1941513" algn="l"/>
              </a:tabLst>
            </a:pPr>
            <a:r>
              <a:rPr lang="en-US" sz="900" dirty="0">
                <a:solidFill>
                  <a:srgbClr val="000000"/>
                </a:solidFill>
                <a:latin typeface="+mn-lt"/>
              </a:rPr>
              <a:t>Cl(g)	121.679	</a:t>
            </a:r>
          </a:p>
          <a:p>
            <a:pPr>
              <a:tabLst>
                <a:tab pos="1941513" algn="l"/>
              </a:tabLst>
            </a:pPr>
            <a:r>
              <a:rPr lang="en-US" sz="900" dirty="0">
                <a:solidFill>
                  <a:srgbClr val="000000"/>
                </a:solidFill>
                <a:latin typeface="+mn-lt"/>
              </a:rPr>
              <a:t>Cl-(g)	-233.13	</a:t>
            </a:r>
          </a:p>
          <a:p>
            <a:pPr>
              <a:tabLst>
                <a:tab pos="1941513" algn="l"/>
              </a:tabLst>
            </a:pPr>
            <a:r>
              <a:rPr lang="en-US" sz="900" dirty="0">
                <a:solidFill>
                  <a:srgbClr val="000000"/>
                </a:solidFill>
                <a:latin typeface="+mn-lt"/>
              </a:rPr>
              <a:t>ClO</a:t>
            </a:r>
            <a:r>
              <a:rPr lang="en-US" sz="9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900" dirty="0">
                <a:solidFill>
                  <a:srgbClr val="000000"/>
                </a:solidFill>
                <a:latin typeface="+mn-lt"/>
              </a:rPr>
              <a:t>(g)	102.5	</a:t>
            </a:r>
          </a:p>
          <a:p>
            <a:pPr>
              <a:tabLst>
                <a:tab pos="1941513" algn="l"/>
              </a:tabLst>
            </a:pPr>
            <a:r>
              <a:rPr lang="en-US" sz="900" dirty="0">
                <a:solidFill>
                  <a:srgbClr val="000000"/>
                </a:solidFill>
                <a:latin typeface="+mn-lt"/>
              </a:rPr>
              <a:t>Cu(g)	338.32	</a:t>
            </a:r>
          </a:p>
          <a:p>
            <a:pPr>
              <a:tabLst>
                <a:tab pos="1941513" algn="l"/>
              </a:tabLst>
            </a:pPr>
            <a:r>
              <a:rPr lang="en-US" sz="900" dirty="0">
                <a:solidFill>
                  <a:srgbClr val="000000"/>
                </a:solidFill>
                <a:latin typeface="+mn-lt"/>
              </a:rPr>
              <a:t>Cu</a:t>
            </a:r>
            <a:r>
              <a:rPr lang="en-US" sz="900" baseline="-25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900" dirty="0">
                <a:solidFill>
                  <a:srgbClr val="000000"/>
                </a:solidFill>
                <a:latin typeface="+mn-lt"/>
              </a:rPr>
              <a:t>O(c,cuprite)	-168.6	</a:t>
            </a:r>
            <a:endParaRPr lang="en-US" sz="900" dirty="0" smtClean="0">
              <a:solidFill>
                <a:srgbClr val="000000"/>
              </a:solidFill>
              <a:latin typeface="+mn-lt"/>
            </a:endParaRPr>
          </a:p>
          <a:p>
            <a:pPr>
              <a:tabLst>
                <a:tab pos="1941513" algn="l"/>
              </a:tabLst>
            </a:pPr>
            <a:r>
              <a:rPr lang="en-US" sz="900" dirty="0" err="1" smtClean="0">
                <a:solidFill>
                  <a:srgbClr val="000000"/>
                </a:solidFill>
                <a:latin typeface="+mn-lt"/>
              </a:rPr>
              <a:t>CuO</a:t>
            </a:r>
            <a:r>
              <a:rPr lang="en-US" sz="90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US" sz="900" dirty="0" err="1" smtClean="0">
                <a:solidFill>
                  <a:srgbClr val="000000"/>
                </a:solidFill>
                <a:latin typeface="+mn-lt"/>
              </a:rPr>
              <a:t>c,tenorite</a:t>
            </a:r>
            <a:r>
              <a:rPr lang="en-US" sz="900" dirty="0" smtClean="0">
                <a:solidFill>
                  <a:srgbClr val="000000"/>
                </a:solidFill>
                <a:latin typeface="+mn-lt"/>
              </a:rPr>
              <a:t>)	-157.3	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  <a:latin typeface="+mn-lt"/>
              </a:rPr>
              <a:t>Cu(OH)</a:t>
            </a:r>
            <a:r>
              <a:rPr lang="en-US" sz="900" baseline="-25000" dirty="0" smtClean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900" dirty="0" smtClean="0">
                <a:solidFill>
                  <a:srgbClr val="000000"/>
                </a:solidFill>
                <a:latin typeface="+mn-lt"/>
              </a:rPr>
              <a:t>(c)	-449.8	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  <a:latin typeface="+mn-lt"/>
              </a:rPr>
              <a:t>Cu2S(</a:t>
            </a:r>
            <a:r>
              <a:rPr lang="en-US" sz="900" dirty="0" err="1" smtClean="0">
                <a:solidFill>
                  <a:srgbClr val="000000"/>
                </a:solidFill>
                <a:latin typeface="+mn-lt"/>
              </a:rPr>
              <a:t>c,chalcocite</a:t>
            </a:r>
            <a:r>
              <a:rPr lang="en-US" sz="900" dirty="0" smtClean="0">
                <a:solidFill>
                  <a:srgbClr val="000000"/>
                </a:solidFill>
                <a:latin typeface="+mn-lt"/>
              </a:rPr>
              <a:t>)	-79.5	</a:t>
            </a:r>
          </a:p>
          <a:p>
            <a:pPr>
              <a:tabLst>
                <a:tab pos="1941513" algn="l"/>
              </a:tabLst>
            </a:pPr>
            <a:r>
              <a:rPr lang="en-US" sz="900" dirty="0" err="1" smtClean="0">
                <a:solidFill>
                  <a:srgbClr val="000000"/>
                </a:solidFill>
                <a:latin typeface="+mn-lt"/>
              </a:rPr>
              <a:t>CuS</a:t>
            </a:r>
            <a:r>
              <a:rPr lang="en-US" sz="90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US" sz="900" dirty="0" err="1" smtClean="0">
                <a:solidFill>
                  <a:srgbClr val="000000"/>
                </a:solidFill>
                <a:latin typeface="+mn-lt"/>
              </a:rPr>
              <a:t>c,covellite</a:t>
            </a:r>
            <a:r>
              <a:rPr lang="en-US" sz="900" dirty="0" smtClean="0">
                <a:solidFill>
                  <a:srgbClr val="000000"/>
                </a:solidFill>
                <a:latin typeface="+mn-lt"/>
              </a:rPr>
              <a:t>)	-53.1	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  <a:latin typeface="+mn-lt"/>
              </a:rPr>
              <a:t>F(g</a:t>
            </a:r>
            <a:r>
              <a:rPr lang="en-US" sz="900" dirty="0">
                <a:solidFill>
                  <a:srgbClr val="000000"/>
                </a:solidFill>
                <a:latin typeface="+mn-lt"/>
              </a:rPr>
              <a:t>)	78.99	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  <a:latin typeface="+mn-lt"/>
              </a:rPr>
              <a:t>F-(g)	-255.39	</a:t>
            </a:r>
          </a:p>
          <a:p>
            <a:pPr>
              <a:tabLst>
                <a:tab pos="1941513" algn="l"/>
              </a:tabLst>
            </a:pPr>
            <a:r>
              <a:rPr lang="en-US" sz="900" dirty="0" smtClean="0">
                <a:solidFill>
                  <a:srgbClr val="000000"/>
                </a:solidFill>
                <a:latin typeface="+mn-lt"/>
              </a:rPr>
              <a:t>Fe(g)	416.3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61"/>
    </mc:Choice>
    <mc:Fallback xmlns="">
      <p:transition spd="slow" advTm="61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148" x="4502150" y="1460500"/>
          <p14:tracePt t="6157" x="4508500" y="1454150"/>
          <p14:tracePt t="6269" x="4508500" y="1447800"/>
          <p14:tracePt t="6279" x="4514850" y="1428750"/>
          <p14:tracePt t="6301" x="4521200" y="1428750"/>
          <p14:tracePt t="6312" x="4521200" y="1416050"/>
          <p14:tracePt t="6317" x="4527550" y="1403350"/>
          <p14:tracePt t="6346" x="4533900" y="1403350"/>
          <p14:tracePt t="6349" x="4533900" y="1397000"/>
          <p14:tracePt t="6356" x="4533900" y="1384300"/>
          <p14:tracePt t="6370" x="4546600" y="1371600"/>
          <p14:tracePt t="6387" x="4559300" y="1339850"/>
          <p14:tracePt t="6404" x="4565650" y="1327150"/>
          <p14:tracePt t="6420" x="4597400" y="1289050"/>
          <p14:tracePt t="6437" x="4648200" y="1238250"/>
          <p14:tracePt t="6455" x="4673600" y="1225550"/>
          <p14:tracePt t="6471" x="4692650" y="1212850"/>
          <p14:tracePt t="6488" x="4730750" y="1193800"/>
          <p14:tracePt t="6504" x="4775200" y="1174750"/>
          <p14:tracePt t="6521" x="4800600" y="1168400"/>
          <p14:tracePt t="6539" x="4883150" y="1143000"/>
          <p14:tracePt t="6554" x="4902200" y="1136650"/>
          <p14:tracePt t="6571" x="4914900" y="1136650"/>
          <p14:tracePt t="6588" x="4927600" y="1130300"/>
          <p14:tracePt t="6604" x="4940300" y="1117600"/>
          <p14:tracePt t="6677" x="4940300" y="1111250"/>
          <p14:tracePt t="6693" x="4946650" y="1098550"/>
          <p14:tracePt t="6701" x="4953000" y="1079500"/>
          <p14:tracePt t="6709" x="4953000" y="1073150"/>
          <p14:tracePt t="6717" x="4953000" y="1066800"/>
          <p14:tracePt t="6726" x="4959350" y="1054100"/>
          <p14:tracePt t="6739" x="4959350" y="1041400"/>
          <p14:tracePt t="6755" x="4959350" y="1028700"/>
          <p14:tracePt t="6771" x="4959350" y="1003300"/>
          <p14:tracePt t="6788" x="4933950" y="946150"/>
          <p14:tracePt t="6805" x="4876800" y="876300"/>
          <p14:tracePt t="6821" x="4832350" y="844550"/>
          <p14:tracePt t="6838" x="4787900" y="819150"/>
          <p14:tracePt t="6855" x="4737100" y="793750"/>
          <p14:tracePt t="6872" x="4660900" y="762000"/>
          <p14:tracePt t="6889" x="4540250" y="730250"/>
          <p14:tracePt t="6905" x="4483100" y="723900"/>
          <p14:tracePt t="6922" x="4445000" y="723900"/>
          <p14:tracePt t="6938" x="4273550" y="704850"/>
          <p14:tracePt t="6955" x="4140200" y="698500"/>
          <p14:tracePt t="6972" x="4038600" y="692150"/>
          <p14:tracePt t="6988" x="3975100" y="698500"/>
          <p14:tracePt t="7006" x="3917950" y="717550"/>
          <p14:tracePt t="7023" x="3898900" y="730250"/>
          <p14:tracePt t="7039" x="3867150" y="742950"/>
          <p14:tracePt t="7055" x="3854450" y="749300"/>
          <p14:tracePt t="7074" x="3822700" y="768350"/>
          <p14:tracePt t="7088" x="3797300" y="793750"/>
          <p14:tracePt t="7105" x="3784600" y="806450"/>
          <p14:tracePt t="7122" x="3778250" y="812800"/>
          <p14:tracePt t="7139" x="3765550" y="831850"/>
          <p14:tracePt t="7156" x="3759200" y="844550"/>
          <p14:tracePt t="7172" x="3752850" y="869950"/>
          <p14:tracePt t="7172" x="3752850" y="882650"/>
          <p14:tracePt t="7189" x="3733800" y="946150"/>
          <p14:tracePt t="7206" x="3727450" y="996950"/>
          <p14:tracePt t="7222" x="3721100" y="1054100"/>
          <p14:tracePt t="7239" x="3721100" y="1111250"/>
          <p14:tracePt t="7256" x="3721100" y="1155700"/>
          <p14:tracePt t="7273" x="3727450" y="1219200"/>
          <p14:tracePt t="7289" x="3733800" y="1301750"/>
          <p14:tracePt t="7307" x="3740150" y="1339850"/>
          <p14:tracePt t="7322" x="3746500" y="1358900"/>
          <p14:tracePt t="7339" x="3759200" y="1409700"/>
          <p14:tracePt t="7356" x="3765550" y="1422400"/>
          <p14:tracePt t="7373" x="3784600" y="1441450"/>
          <p14:tracePt t="7389" x="3803650" y="1460500"/>
          <p14:tracePt t="7406" x="3810000" y="1466850"/>
          <p14:tracePt t="7422" x="3822700" y="1473200"/>
          <p14:tracePt t="7440" x="3848100" y="1485900"/>
          <p14:tracePt t="7456" x="3930650" y="1504950"/>
          <p14:tracePt t="7473" x="4089400" y="1549400"/>
          <p14:tracePt t="7490" x="4267200" y="1587500"/>
          <p14:tracePt t="7506" x="4483100" y="1612900"/>
          <p14:tracePt t="7522" x="4527550" y="1619250"/>
          <p14:tracePt t="7540" x="4883150" y="1631950"/>
          <p14:tracePt t="7556" x="4965700" y="1631950"/>
          <p14:tracePt t="7573" x="4984750" y="1625600"/>
          <p14:tracePt t="7613" x="4984750" y="1619250"/>
          <p14:tracePt t="7623" x="4997450" y="1612900"/>
          <p14:tracePt t="7627" x="5010150" y="1593850"/>
          <p14:tracePt t="7640" x="5016500" y="1581150"/>
          <p14:tracePt t="7656" x="5029200" y="1568450"/>
          <p14:tracePt t="7673" x="5041900" y="1549400"/>
          <p14:tracePt t="7690" x="5067300" y="1498600"/>
          <p14:tracePt t="7707" x="5073650" y="1473200"/>
          <p14:tracePt t="7723" x="5080000" y="1460500"/>
          <p14:tracePt t="7740" x="5092700" y="1390650"/>
          <p14:tracePt t="7757" x="5092700" y="1308100"/>
          <p14:tracePt t="7774" x="5092700" y="1289050"/>
          <p14:tracePt t="7790" x="5086350" y="1263650"/>
          <p14:tracePt t="7806" x="5080000" y="1238250"/>
          <p14:tracePt t="7823" x="5060950" y="1212850"/>
          <p14:tracePt t="7840" x="4991100" y="1130300"/>
          <p14:tracePt t="7856" x="4946650" y="1079500"/>
          <p14:tracePt t="7873" x="4914900" y="1041400"/>
          <p14:tracePt t="7890" x="4889500" y="1028700"/>
          <p14:tracePt t="7907" x="4883150" y="1022350"/>
          <p14:tracePt t="7942" x="4876800" y="1022350"/>
          <p14:tracePt t="7957" x="4845050" y="1041400"/>
          <p14:tracePt t="7957" x="4768850" y="1111250"/>
          <p14:tracePt t="7973" x="4654550" y="1212850"/>
          <p14:tracePt t="7990" x="4521200" y="1358900"/>
          <p14:tracePt t="8007" x="4387850" y="1524000"/>
          <p14:tracePt t="8023" x="4286250" y="1689100"/>
          <p14:tracePt t="8040" x="4203700" y="1879600"/>
          <p14:tracePt t="8058" x="4140200" y="2063750"/>
          <p14:tracePt t="8075" x="4089400" y="2184400"/>
          <p14:tracePt t="8091" x="4064000" y="2279650"/>
          <p14:tracePt t="8107" x="4025900" y="2349500"/>
          <p14:tracePt t="8124" x="4013200" y="2362200"/>
          <p14:tracePt t="8140" x="3981450" y="2419350"/>
          <p14:tracePt t="8158" x="3968750" y="2438400"/>
          <p14:tracePt t="8175" x="3949700" y="2463800"/>
          <p14:tracePt t="8190" x="3917950" y="2508250"/>
          <p14:tracePt t="8207" x="3886200" y="2520950"/>
          <p14:tracePt t="8224" x="3867150" y="2540000"/>
          <p14:tracePt t="8241" x="3841750" y="2559050"/>
          <p14:tracePt t="8258" x="3778250" y="2597150"/>
          <p14:tracePt t="8275" x="3752850" y="2622550"/>
          <p14:tracePt t="8291" x="3746500" y="2628900"/>
          <p14:tracePt t="8308" x="3721100" y="2647950"/>
          <p14:tracePt t="8324" x="3702050" y="2667000"/>
          <p14:tracePt t="8342" x="3676650" y="2679700"/>
          <p14:tracePt t="8358" x="3663950" y="2692400"/>
          <p14:tracePt t="8375" x="3632200" y="2743200"/>
          <p14:tracePt t="8391" x="3613150" y="2774950"/>
          <p14:tracePt t="8407" x="3581400" y="2800350"/>
          <p14:tracePt t="8424" x="3549650" y="2838450"/>
          <p14:tracePt t="8441" x="3536950" y="2857500"/>
          <p14:tracePt t="8457" x="3492500" y="2901950"/>
          <p14:tracePt t="8474" x="3486150" y="2914650"/>
          <p14:tracePt t="8490" x="3479800" y="2933700"/>
          <p14:tracePt t="8507" x="3467100" y="2940050"/>
          <p14:tracePt t="8524" x="3460750" y="2952750"/>
          <p14:tracePt t="8542" x="3454400" y="2952750"/>
          <p14:tracePt t="8558" x="3448050" y="2959100"/>
          <p14:tracePt t="8575" x="3448050" y="2971800"/>
          <p14:tracePt t="8591" x="3448050" y="2978150"/>
          <p14:tracePt t="8608" x="3448050" y="2990850"/>
          <p14:tracePt t="8625" x="3448050" y="3016250"/>
          <p14:tracePt t="8642" x="3448050" y="3035300"/>
          <p14:tracePt t="8658" x="3454400" y="3067050"/>
          <p14:tracePt t="8675" x="3479800" y="3117850"/>
          <p14:tracePt t="8691" x="3524250" y="3181350"/>
          <p14:tracePt t="8708" x="3638550" y="3295650"/>
          <p14:tracePt t="8725" x="3765550" y="3397250"/>
          <p14:tracePt t="8742" x="3790950" y="3403600"/>
          <p14:tracePt t="8758" x="3803650" y="3403600"/>
          <p14:tracePt t="8775" x="3841750" y="3403600"/>
          <p14:tracePt t="8792" x="3886200" y="3403600"/>
          <p14:tracePt t="8809" x="3962400" y="3403600"/>
          <p14:tracePt t="8825" x="4076700" y="3403600"/>
          <p14:tracePt t="8841" x="4324350" y="3384550"/>
          <p14:tracePt t="8858" x="4425950" y="3365500"/>
          <p14:tracePt t="8875" x="4495800" y="3346450"/>
          <p14:tracePt t="8891" x="4597400" y="3340100"/>
          <p14:tracePt t="8891" x="4641850" y="3340100"/>
          <p14:tracePt t="8910" x="4686300" y="3340100"/>
          <p14:tracePt t="8926" x="4813300" y="3321050"/>
          <p14:tracePt t="8942" x="4857750" y="3302000"/>
          <p14:tracePt t="8958" x="4876800" y="3289300"/>
          <p14:tracePt t="8975" x="4902200" y="3257550"/>
          <p14:tracePt t="8992" x="4940300" y="3181350"/>
          <p14:tracePt t="9009" x="4946650" y="3111500"/>
          <p14:tracePt t="9025" x="4953000" y="3060700"/>
          <p14:tracePt t="9042" x="4959350" y="3003550"/>
          <p14:tracePt t="9059" x="4959350" y="2946400"/>
          <p14:tracePt t="9077" x="4959350" y="2851150"/>
          <p14:tracePt t="9092" x="4959350" y="2781300"/>
          <p14:tracePt t="9109" x="4953000" y="2717800"/>
          <p14:tracePt t="9126" x="4933950" y="2616200"/>
          <p14:tracePt t="9142" x="4927600" y="2571750"/>
          <p14:tracePt t="9159" x="4927600" y="2565400"/>
          <p14:tracePt t="9176" x="4921250" y="2552700"/>
          <p14:tracePt t="9193" x="4914900" y="2552700"/>
          <p14:tracePt t="9208" x="4889500" y="2533650"/>
          <p14:tracePt t="9226" x="4838700" y="2508250"/>
          <p14:tracePt t="9242" x="4730750" y="2457450"/>
          <p14:tracePt t="9259" x="4584700" y="2425700"/>
          <p14:tracePt t="9277" x="4432300" y="2387600"/>
          <p14:tracePt t="9293" x="4210050" y="2336800"/>
          <p14:tracePt t="9310" x="4057650" y="2330450"/>
          <p14:tracePt t="9326" x="3657600" y="2279650"/>
          <p14:tracePt t="9343" x="3492500" y="2273300"/>
          <p14:tracePt t="9360" x="3422650" y="2273300"/>
          <p14:tracePt t="9376" x="3403600" y="2273300"/>
          <p14:tracePt t="9394" x="3390900" y="2286000"/>
          <p14:tracePt t="9409" x="3365500" y="2305050"/>
          <p14:tracePt t="9426" x="3340100" y="2330450"/>
          <p14:tracePt t="9443" x="3276600" y="2425700"/>
          <p14:tracePt t="9459" x="3232150" y="2495550"/>
          <p14:tracePt t="9477" x="3206750" y="2559050"/>
          <p14:tracePt t="9493" x="3187700" y="2609850"/>
          <p14:tracePt t="9510" x="3187700" y="2628900"/>
          <p14:tracePt t="9526" x="3155950" y="2736850"/>
          <p14:tracePt t="9543" x="3143250" y="2794000"/>
          <p14:tracePt t="9559" x="3136900" y="2844800"/>
          <p14:tracePt t="9576" x="3136900" y="2895600"/>
          <p14:tracePt t="9593" x="3143250" y="2959100"/>
          <p14:tracePt t="9610" x="3155950" y="2997200"/>
          <p14:tracePt t="9626" x="3194050" y="3054350"/>
          <p14:tracePt t="9645" x="3200400" y="3060700"/>
          <p14:tracePt t="9660" x="3213100" y="3079750"/>
          <p14:tracePt t="9678" x="3225800" y="3098800"/>
          <p14:tracePt t="9694" x="3232150" y="3105150"/>
          <p14:tracePt t="9710" x="3232150" y="3111500"/>
          <p14:tracePt t="9727" x="3270250" y="3136900"/>
          <p14:tracePt t="9743" x="3302000" y="3162300"/>
          <p14:tracePt t="9760" x="3371850" y="3206750"/>
          <p14:tracePt t="9776" x="3543300" y="3282950"/>
          <p14:tracePt t="9793" x="3632200" y="3321050"/>
          <p14:tracePt t="9811" x="3778250" y="3352800"/>
          <p14:tracePt t="9827" x="3937000" y="3397250"/>
          <p14:tracePt t="9844" x="4070350" y="3422650"/>
          <p14:tracePt t="9860" x="4165600" y="3448050"/>
          <p14:tracePt t="9876" x="4318000" y="3454400"/>
          <p14:tracePt t="9893" x="4381500" y="3454400"/>
          <p14:tracePt t="9911" x="4425950" y="3441700"/>
          <p14:tracePt t="9927" x="4565650" y="3409950"/>
          <p14:tracePt t="9944" x="4610100" y="3397250"/>
          <p14:tracePt t="9961" x="4692650" y="3371850"/>
          <p14:tracePt t="9978" x="4724400" y="3365500"/>
          <p14:tracePt t="9994" x="4743450" y="3359150"/>
          <p14:tracePt t="10010" x="4768850" y="3340100"/>
          <p14:tracePt t="10027" x="4775200" y="3333750"/>
          <p14:tracePt t="10044" x="4775200" y="3327400"/>
          <p14:tracePt t="10060" x="4775200" y="3321050"/>
          <p14:tracePt t="10229" x="4768850" y="3321050"/>
          <p14:tracePt t="10238" x="4762500" y="3327400"/>
          <p14:tracePt t="10245" x="4749800" y="3327400"/>
          <p14:tracePt t="10245" x="4737100" y="3327400"/>
          <p14:tracePt t="10260" x="4711700" y="3327400"/>
          <p14:tracePt t="10260" x="4699000" y="3327400"/>
          <p14:tracePt t="10276" x="4692650" y="3327400"/>
          <p14:tracePt t="10332" x="4692650" y="3321050"/>
          <p14:tracePt t="10340" x="4705350" y="3308350"/>
          <p14:tracePt t="10351" x="4711700" y="3302000"/>
          <p14:tracePt t="10356" x="4718050" y="3289300"/>
          <p14:tracePt t="10372" x="4724400" y="3282950"/>
          <p14:tracePt t="10380" x="4737100" y="3270250"/>
          <p14:tracePt t="10444" x="4743450" y="3270250"/>
          <p14:tracePt t="10452" x="4743450" y="3263900"/>
          <p14:tracePt t="10532" x="4692650" y="3257550"/>
          <p14:tracePt t="10540" x="4514850" y="3200400"/>
          <p14:tracePt t="10548" x="4451350" y="3194050"/>
          <p14:tracePt t="10556" x="4324350" y="3162300"/>
          <p14:tracePt t="10576" x="3949700" y="3067050"/>
          <p14:tracePt t="10580" x="3543300" y="2978150"/>
          <p14:tracePt t="10596" x="3143250" y="2921000"/>
          <p14:tracePt t="10610" x="2889250" y="2889250"/>
          <p14:tracePt t="10627" x="2260600" y="2851150"/>
          <p14:tracePt t="10644" x="2000250" y="2838450"/>
          <p14:tracePt t="10660" x="1930400" y="2863850"/>
          <p14:tracePt t="10678" x="1879600" y="2870200"/>
          <p14:tracePt t="10693" x="1828800" y="2882900"/>
          <p14:tracePt t="10711" x="1790700" y="2889250"/>
          <p14:tracePt t="10727" x="1651000" y="2908300"/>
          <p14:tracePt t="10744" x="1619250" y="2914650"/>
          <p14:tracePt t="10761" x="1581150" y="2921000"/>
          <p14:tracePt t="10778" x="1536700" y="2927350"/>
          <p14:tracePt t="10794" x="1428750" y="2927350"/>
          <p14:tracePt t="10810" x="1022350" y="2908300"/>
          <p14:tracePt t="10828" x="927100" y="2908300"/>
          <p14:tracePt t="10828" x="838200" y="2914650"/>
          <p14:tracePt t="10844" x="736600" y="2927350"/>
          <p14:tracePt t="10861" x="711200" y="2933700"/>
          <p14:tracePt t="10900" x="704850" y="2940050"/>
          <p14:tracePt t="10925" x="698500" y="2940050"/>
          <p14:tracePt t="10940" x="698500" y="2946400"/>
          <p14:tracePt t="11372" x="704850" y="2946400"/>
          <p14:tracePt t="11484" x="711200" y="2946400"/>
          <p14:tracePt t="11508" x="723900" y="2946400"/>
          <p14:tracePt t="11524" x="736600" y="2946400"/>
          <p14:tracePt t="11540" x="755650" y="2952750"/>
          <p14:tracePt t="11553" x="762000" y="2952750"/>
          <p14:tracePt t="11556" x="787400" y="2952750"/>
          <p14:tracePt t="11564" x="889000" y="2965450"/>
          <p14:tracePt t="11580" x="1022350" y="2978150"/>
          <p14:tracePt t="11595" x="1752600" y="3079750"/>
          <p14:tracePt t="11613" x="2444750" y="3136900"/>
          <p14:tracePt t="11628" x="3009900" y="3181350"/>
          <p14:tracePt t="11646" x="3556000" y="3225800"/>
          <p14:tracePt t="11662" x="3797300" y="3225800"/>
          <p14:tracePt t="11679" x="3924300" y="3219450"/>
          <p14:tracePt t="11696" x="3949700" y="3213100"/>
          <p14:tracePt t="11712" x="3962400" y="3206750"/>
          <p14:tracePt t="11729" x="4006850" y="3181350"/>
          <p14:tracePt t="11746" x="4044950" y="3168650"/>
          <p14:tracePt t="11762" x="4140200" y="3162300"/>
          <p14:tracePt t="11780" x="4171950" y="3155950"/>
          <p14:tracePt t="11796" x="4197350" y="3155950"/>
          <p14:tracePt t="11812" x="4254500" y="3149600"/>
          <p14:tracePt t="11829" x="4362450" y="3149600"/>
          <p14:tracePt t="11845" x="4692650" y="3168650"/>
          <p14:tracePt t="11864" x="4876800" y="3181350"/>
          <p14:tracePt t="11879" x="4984750" y="3194050"/>
          <p14:tracePt t="11896" x="5010150" y="3194050"/>
          <p14:tracePt t="12756" x="5003800" y="3194050"/>
          <p14:tracePt t="12765" x="4972050" y="3194050"/>
          <p14:tracePt t="12772" x="4768850" y="3181350"/>
          <p14:tracePt t="12781" x="4559300" y="3155950"/>
          <p14:tracePt t="12797" x="4318000" y="3136900"/>
          <p14:tracePt t="12813" x="3886200" y="3111500"/>
          <p14:tracePt t="12830" x="3429000" y="3073400"/>
          <p14:tracePt t="12847" x="3130550" y="3073400"/>
          <p14:tracePt t="12864" x="2946400" y="3079750"/>
          <p14:tracePt t="12881" x="2851150" y="3086100"/>
          <p14:tracePt t="12897" x="2838450" y="3086100"/>
          <p14:tracePt t="12932" x="2806700" y="3086100"/>
          <p14:tracePt t="12947" x="2749550" y="3086100"/>
          <p14:tracePt t="12948" x="2628900" y="3079750"/>
          <p14:tracePt t="12964" x="2533650" y="3079750"/>
          <p14:tracePt t="12980" x="2476500" y="3079750"/>
          <p14:tracePt t="12997" x="2451100" y="3079750"/>
          <p14:tracePt t="13016" x="2444750" y="3079750"/>
          <p14:tracePt t="13031" x="2400300" y="3079750"/>
          <p14:tracePt t="13048" x="2355850" y="3079750"/>
          <p14:tracePt t="13064" x="2260600" y="3073400"/>
          <p14:tracePt t="13081" x="2159000" y="3054350"/>
          <p14:tracePt t="13098" x="2063750" y="3048000"/>
          <p14:tracePt t="13114" x="1987550" y="3041650"/>
          <p14:tracePt t="13131" x="1822450" y="3016250"/>
          <p14:tracePt t="13148" x="1473200" y="2978150"/>
          <p14:tracePt t="13164" x="1333500" y="2971800"/>
          <p14:tracePt t="13182" x="1244600" y="2971800"/>
          <p14:tracePt t="13199" x="1212850" y="2971800"/>
          <p14:tracePt t="13215" x="1206500" y="2971800"/>
          <p14:tracePt t="13276" x="1193800" y="2971800"/>
          <p14:tracePt t="13292" x="1181100" y="2971800"/>
          <p14:tracePt t="13316" x="1168400" y="2978150"/>
          <p14:tracePt t="13396" x="1162050" y="2990850"/>
          <p14:tracePt t="13412" x="1149350" y="3003550"/>
          <p14:tracePt t="13423" x="1143000" y="3009900"/>
          <p14:tracePt t="13441" x="1136650" y="3016250"/>
          <p14:tracePt t="13456" x="1130300" y="3028950"/>
          <p14:tracePt t="13524" x="1136650" y="3028950"/>
          <p14:tracePt t="13532" x="1143000" y="3028950"/>
          <p14:tracePt t="13556" x="1149350" y="3028950"/>
          <p14:tracePt t="13564" x="1162050" y="3041650"/>
          <p14:tracePt t="13582" x="1168400" y="3048000"/>
          <p14:tracePt t="13598" x="1187450" y="3054350"/>
          <p14:tracePt t="13599" x="1200150" y="3060700"/>
          <p14:tracePt t="13615" x="1206500" y="3060700"/>
          <p14:tracePt t="13652" x="1212850" y="3060700"/>
          <p14:tracePt t="14052" x="1225550" y="3060700"/>
          <p14:tracePt t="14061" x="1231900" y="3060700"/>
          <p14:tracePt t="14068" x="1257300" y="3067050"/>
          <p14:tracePt t="14076" x="1289050" y="3067050"/>
          <p14:tracePt t="14084" x="1352550" y="3079750"/>
          <p14:tracePt t="14116" x="1371600" y="3079750"/>
          <p14:tracePt t="14204" x="1346200" y="3041650"/>
          <p14:tracePt t="14212" x="1333500" y="3022600"/>
          <p14:tracePt t="14224" x="1314450" y="2997200"/>
          <p14:tracePt t="14225" x="1282700" y="2971800"/>
          <p14:tracePt t="14232" x="1257300" y="2940050"/>
          <p14:tracePt t="14249" x="1238250" y="2901950"/>
          <p14:tracePt t="14266" x="1219200" y="2882900"/>
          <p14:tracePt t="14340" x="1212850" y="2882900"/>
          <p14:tracePt t="14404" x="1206500" y="2876550"/>
          <p14:tracePt t="14412" x="1200150" y="2876550"/>
          <p14:tracePt t="14444" x="1193800" y="2870200"/>
          <p14:tracePt t="14458" x="1193800" y="2863850"/>
          <p14:tracePt t="14460" x="1193800" y="2844800"/>
          <p14:tracePt t="14468" x="1187450" y="2800350"/>
          <p14:tracePt t="14484" x="1168400" y="2717800"/>
          <p14:tracePt t="14501" x="1162050" y="2647950"/>
          <p14:tracePt t="14516" x="1155700" y="2571750"/>
          <p14:tracePt t="14533" x="1155700" y="2489200"/>
          <p14:tracePt t="14550" x="1149350" y="2393950"/>
          <p14:tracePt t="14567" x="1130300" y="2311400"/>
          <p14:tracePt t="14584" x="1123950" y="2235200"/>
          <p14:tracePt t="14601" x="1111250" y="2133600"/>
          <p14:tracePt t="14616" x="1104900" y="2044700"/>
          <p14:tracePt t="14634" x="1104900" y="1930400"/>
          <p14:tracePt t="14650" x="1111250" y="1841500"/>
          <p14:tracePt t="14668" x="1123950" y="1809750"/>
          <p14:tracePt t="14683" x="1155700" y="1682750"/>
          <p14:tracePt t="14700" x="1181100" y="1517650"/>
          <p14:tracePt t="14717" x="1187450" y="1466850"/>
          <p14:tracePt t="14733" x="1200150" y="1403350"/>
          <p14:tracePt t="14750" x="1219200" y="1358900"/>
          <p14:tracePt t="14766" x="1225550" y="1333500"/>
          <p14:tracePt t="14784" x="1231900" y="1289050"/>
          <p14:tracePt t="14801" x="1244600" y="1244600"/>
          <p14:tracePt t="14817" x="1250950" y="1187450"/>
          <p14:tracePt t="14834" x="1257300" y="1149350"/>
          <p14:tracePt t="14850" x="1263650" y="1098550"/>
          <p14:tracePt t="14867" x="1276350" y="1047750"/>
          <p14:tracePt t="14884" x="1276350" y="1035050"/>
          <p14:tracePt t="14901" x="1276350" y="1009650"/>
          <p14:tracePt t="14917" x="1282700" y="996950"/>
          <p14:tracePt t="14934" x="1282700" y="977900"/>
          <p14:tracePt t="15029" x="1276350" y="971550"/>
          <p14:tracePt t="15036" x="1270000" y="971550"/>
          <p14:tracePt t="15036" x="1244600" y="958850"/>
          <p14:tracePt t="15052" x="1187450" y="952500"/>
          <p14:tracePt t="15084" x="1123950" y="952500"/>
          <p14:tracePt t="15092" x="1003300" y="952500"/>
          <p14:tracePt t="15108" x="825500" y="965200"/>
          <p14:tracePt t="15121" x="673100" y="965200"/>
          <p14:tracePt t="15134" x="533400" y="971550"/>
          <p14:tracePt t="15151" x="482600" y="977900"/>
          <p14:tracePt t="15168" x="476250" y="977900"/>
          <p14:tracePt t="15228" x="469900" y="984250"/>
          <p14:tracePt t="15236" x="450850" y="1009650"/>
          <p14:tracePt t="15252" x="444500" y="1016000"/>
          <p14:tracePt t="15268" x="431800" y="1054100"/>
          <p14:tracePt t="15285" x="412750" y="1136650"/>
          <p14:tracePt t="15301" x="387350" y="1257300"/>
          <p14:tracePt t="15302" x="374650" y="1409700"/>
          <p14:tracePt t="15318" x="387350" y="1587500"/>
          <p14:tracePt t="15334" x="400050" y="1911350"/>
          <p14:tracePt t="15351" x="400050" y="2044700"/>
          <p14:tracePt t="15369" x="400050" y="2165350"/>
          <p14:tracePt t="15385" x="400050" y="2228850"/>
          <p14:tracePt t="15401" x="406400" y="2317750"/>
          <p14:tracePt t="15418" x="431800" y="2406650"/>
          <p14:tracePt t="15435" x="457200" y="2514600"/>
          <p14:tracePt t="15452" x="495300" y="2641600"/>
          <p14:tracePt t="15469" x="501650" y="2673350"/>
          <p14:tracePt t="15485" x="508000" y="2698750"/>
          <p14:tracePt t="15501" x="520700" y="2717800"/>
          <p14:tracePt t="15519" x="539750" y="2736850"/>
          <p14:tracePt t="15535" x="565150" y="2743200"/>
          <p14:tracePt t="15551" x="622300" y="2762250"/>
          <p14:tracePt t="15569" x="774700" y="2813050"/>
          <p14:tracePt t="15585" x="914400" y="2844800"/>
          <p14:tracePt t="15602" x="1079500" y="2863850"/>
          <p14:tracePt t="15619" x="1244600" y="2863850"/>
          <p14:tracePt t="15635" x="1485900" y="2800350"/>
          <p14:tracePt t="15652" x="1619250" y="2711450"/>
          <p14:tracePt t="15669" x="1651000" y="2654300"/>
          <p14:tracePt t="15685" x="1714500" y="2546350"/>
          <p14:tracePt t="15702" x="1778000" y="2425700"/>
          <p14:tracePt t="15718" x="1828800" y="2292350"/>
          <p14:tracePt t="15735" x="1898650" y="2057400"/>
          <p14:tracePt t="15752" x="1949450" y="1860550"/>
          <p14:tracePt t="15769" x="1974850" y="1727200"/>
          <p14:tracePt t="15785" x="1981200" y="1631950"/>
          <p14:tracePt t="15802" x="1981200" y="1549400"/>
          <p14:tracePt t="15819" x="1974850" y="1447800"/>
          <p14:tracePt t="15836" x="1955800" y="1327150"/>
          <p14:tracePt t="15852" x="1936750" y="1276350"/>
          <p14:tracePt t="15869" x="1917700" y="1231900"/>
          <p14:tracePt t="15885" x="1885950" y="1187450"/>
          <p14:tracePt t="15902" x="1847850" y="1136650"/>
          <p14:tracePt t="15919" x="1816100" y="1117600"/>
          <p14:tracePt t="15936" x="1708150" y="1054100"/>
          <p14:tracePt t="15952" x="1574800" y="990600"/>
          <p14:tracePt t="15969" x="1479550" y="952500"/>
          <p14:tracePt t="15985" x="1346200" y="920750"/>
          <p14:tracePt t="16002" x="1219200" y="895350"/>
          <p14:tracePt t="16019" x="1047750" y="882650"/>
          <p14:tracePt t="16037" x="787400" y="927100"/>
          <p14:tracePt t="16054" x="660400" y="977900"/>
          <p14:tracePt t="16070" x="552450" y="1035050"/>
          <p14:tracePt t="16086" x="488950" y="1073150"/>
          <p14:tracePt t="16103" x="419100" y="1143000"/>
          <p14:tracePt t="16120" x="342900" y="1225550"/>
          <p14:tracePt t="16136" x="330200" y="1250950"/>
          <p14:tracePt t="16152" x="254000" y="1397000"/>
          <p14:tracePt t="16170" x="215900" y="1473200"/>
          <p14:tracePt t="16186" x="139700" y="1657350"/>
          <p14:tracePt t="16204" x="63500" y="1866900"/>
          <p14:tracePt t="16220" x="38100" y="1943100"/>
          <p14:tracePt t="16236" x="19050" y="2051050"/>
          <p14:tracePt t="16253" x="6350" y="2146300"/>
          <p14:tracePt t="16270" x="6350" y="2260600"/>
          <p14:tracePt t="16286" x="12700" y="2355850"/>
          <p14:tracePt t="16303" x="25400" y="2470150"/>
          <p14:tracePt t="16320" x="69850" y="2641600"/>
          <p14:tracePt t="16337" x="88900" y="2679700"/>
          <p14:tracePt t="16352" x="152400" y="2800350"/>
          <p14:tracePt t="16369" x="184150" y="2844800"/>
          <p14:tracePt t="16386" x="222250" y="2882900"/>
          <p14:tracePt t="16403" x="311150" y="2933700"/>
          <p14:tracePt t="16420" x="381000" y="2978150"/>
          <p14:tracePt t="16436" x="546100" y="3054350"/>
          <p14:tracePt t="16453" x="692150" y="3086100"/>
          <p14:tracePt t="16471" x="844550" y="3105150"/>
          <p14:tracePt t="16487" x="1009650" y="3117850"/>
          <p14:tracePt t="16503" x="1174750" y="3130550"/>
          <p14:tracePt t="16520" x="1346200" y="3136900"/>
          <p14:tracePt t="16537" x="1409700" y="3136900"/>
          <p14:tracePt t="16553" x="1974850" y="3105150"/>
          <p14:tracePt t="16570" x="2089150" y="3054350"/>
          <p14:tracePt t="16586" x="2146300" y="3003550"/>
          <p14:tracePt t="16603" x="2216150" y="2895600"/>
          <p14:tracePt t="16619" x="2286000" y="2749550"/>
          <p14:tracePt t="16636" x="2362200" y="2540000"/>
          <p14:tracePt t="16653" x="2387600" y="2425700"/>
          <p14:tracePt t="16669" x="2393950" y="2305050"/>
          <p14:tracePt t="16686" x="2406650" y="2171700"/>
          <p14:tracePt t="16704" x="2413000" y="2070100"/>
          <p14:tracePt t="16721" x="2413000" y="1911350"/>
          <p14:tracePt t="16737" x="2413000" y="1885950"/>
          <p14:tracePt t="16754" x="2413000" y="1797050"/>
          <p14:tracePt t="16771" x="2400300" y="1733550"/>
          <p14:tracePt t="16787" x="2374900" y="1651000"/>
          <p14:tracePt t="16803" x="2336800" y="1543050"/>
          <p14:tracePt t="16820" x="2305050" y="1485900"/>
          <p14:tracePt t="16838" x="2273300" y="1441450"/>
          <p14:tracePt t="16854" x="2228850" y="1384300"/>
          <p14:tracePt t="16870" x="2171700" y="1346200"/>
          <p14:tracePt t="16887" x="2120900" y="1301750"/>
          <p14:tracePt t="16905" x="1993900" y="1238250"/>
          <p14:tracePt t="16920" x="1885950" y="1187450"/>
          <p14:tracePt t="16937" x="1816100" y="1162050"/>
          <p14:tracePt t="16954" x="1454150" y="1060450"/>
          <p14:tracePt t="16972" x="1333500" y="1047750"/>
          <p14:tracePt t="16988" x="1250950" y="1041400"/>
          <p14:tracePt t="17006" x="1162050" y="1041400"/>
          <p14:tracePt t="17021" x="1092200" y="1047750"/>
          <p14:tracePt t="17037" x="1022350" y="1079500"/>
          <p14:tracePt t="17054" x="965200" y="1104900"/>
          <p14:tracePt t="17070" x="895350" y="1143000"/>
          <p14:tracePt t="17087" x="831850" y="1200150"/>
          <p14:tracePt t="17104" x="774700" y="1270000"/>
          <p14:tracePt t="17121" x="685800" y="1409700"/>
          <p14:tracePt t="17137" x="673100" y="1428750"/>
          <p14:tracePt t="17154" x="590550" y="1555750"/>
          <p14:tracePt t="17171" x="533400" y="1638300"/>
          <p14:tracePt t="17188" x="488950" y="1701800"/>
          <p14:tracePt t="17205" x="444500" y="1771650"/>
          <p14:tracePt t="17221" x="419100" y="1828800"/>
          <p14:tracePt t="17237" x="406400" y="1892300"/>
          <p14:tracePt t="17254" x="393700" y="1962150"/>
          <p14:tracePt t="17271" x="387350" y="2063750"/>
          <p14:tracePt t="17288" x="387350" y="2159000"/>
          <p14:tracePt t="17305" x="387350" y="2311400"/>
          <p14:tracePt t="17321" x="387350" y="2387600"/>
          <p14:tracePt t="17338" x="387350" y="2432050"/>
          <p14:tracePt t="17355" x="419100" y="2565400"/>
          <p14:tracePt t="17371" x="457200" y="2686050"/>
          <p14:tracePt t="17388" x="495300" y="2762250"/>
          <p14:tracePt t="17405" x="533400" y="2825750"/>
          <p14:tracePt t="17421" x="584200" y="2908300"/>
          <p14:tracePt t="17437" x="635000" y="2952750"/>
          <p14:tracePt t="17454" x="698500" y="2997200"/>
          <p14:tracePt t="17471" x="806450" y="3041650"/>
          <p14:tracePt t="17489" x="984250" y="3117850"/>
          <p14:tracePt t="17505" x="1244600" y="3194050"/>
          <p14:tracePt t="17522" x="1473200" y="3257550"/>
          <p14:tracePt t="17538" x="1758950" y="3333750"/>
          <p14:tracePt t="17555" x="2216150" y="3359150"/>
          <p14:tracePt t="17572" x="2330450" y="3321050"/>
          <p14:tracePt t="17589" x="2451100" y="3244850"/>
          <p14:tracePt t="17605" x="2552700" y="3162300"/>
          <p14:tracePt t="17621" x="2667000" y="2959100"/>
          <p14:tracePt t="17638" x="2711450" y="2832100"/>
          <p14:tracePt t="17656" x="2743200" y="2711450"/>
          <p14:tracePt t="17672" x="2762250" y="2552700"/>
          <p14:tracePt t="17689" x="2768600" y="2400300"/>
          <p14:tracePt t="17721" x="2774950" y="2228850"/>
          <p14:tracePt t="17722" x="2774950" y="2095500"/>
          <p14:tracePt t="17738" x="2762250" y="1879600"/>
          <p14:tracePt t="17756" x="2749550" y="1790700"/>
          <p14:tracePt t="17772" x="2724150" y="1695450"/>
          <p14:tracePt t="17789" x="2705100" y="1612900"/>
          <p14:tracePt t="17806" x="2660650" y="1536700"/>
          <p14:tracePt t="17822" x="2635250" y="1492250"/>
          <p14:tracePt t="17839" x="2584450" y="1441450"/>
          <p14:tracePt t="17855" x="2533650" y="1377950"/>
          <p14:tracePt t="17872" x="2444750" y="1320800"/>
          <p14:tracePt t="17889" x="2355850" y="1257300"/>
          <p14:tracePt t="17906" x="2216150" y="1200150"/>
          <p14:tracePt t="17923" x="2114550" y="1168400"/>
          <p14:tracePt t="17939" x="2057400" y="1149350"/>
          <p14:tracePt t="17955" x="1784350" y="1079500"/>
          <p14:tracePt t="17972" x="1651000" y="1035050"/>
          <p14:tracePt t="17990" x="1536700" y="1016000"/>
          <p14:tracePt t="18005" x="1435100" y="1003300"/>
          <p14:tracePt t="18022" x="1371600" y="1003300"/>
          <p14:tracePt t="18039" x="1289050" y="1003300"/>
          <p14:tracePt t="18055" x="1212850" y="1009650"/>
          <p14:tracePt t="18072" x="1104900" y="1035050"/>
          <p14:tracePt t="18090" x="990600" y="1047750"/>
          <p14:tracePt t="18106" x="812800" y="1079500"/>
          <p14:tracePt t="18122" x="762000" y="1104900"/>
          <p14:tracePt t="18139" x="742950" y="1136650"/>
          <p14:tracePt t="18156" x="723900" y="1174750"/>
          <p14:tracePt t="18173" x="692150" y="1250950"/>
          <p14:tracePt t="18190" x="647700" y="1409700"/>
          <p14:tracePt t="18206" x="628650" y="1530350"/>
          <p14:tracePt t="18222" x="622300" y="1676400"/>
          <p14:tracePt t="18239" x="609600" y="1866900"/>
          <p14:tracePt t="18256" x="609600" y="2051050"/>
          <p14:tracePt t="18272" x="622300" y="2305050"/>
          <p14:tracePt t="18290" x="647700" y="2755900"/>
          <p14:tracePt t="18306" x="647700" y="2965450"/>
          <p14:tracePt t="18323" x="660400" y="3117850"/>
          <p14:tracePt t="18340" x="666750" y="3276600"/>
          <p14:tracePt t="18356" x="666750" y="3302000"/>
          <p14:tracePt t="18396" x="673100" y="3302000"/>
          <p14:tracePt t="18404" x="679450" y="3302000"/>
          <p14:tracePt t="18423" x="685800" y="3302000"/>
          <p14:tracePt t="18427" x="692150" y="3302000"/>
          <p14:tracePt t="18451" x="698500" y="3302000"/>
          <p14:tracePt t="18457" x="704850" y="3295650"/>
          <p14:tracePt t="18473" x="711200" y="3289300"/>
          <p14:tracePt t="18490" x="723900" y="3289300"/>
          <p14:tracePt t="18506" x="736600" y="3276600"/>
          <p14:tracePt t="18523" x="742950" y="3270250"/>
          <p14:tracePt t="18539" x="755650" y="3263900"/>
          <p14:tracePt t="18556" x="762000" y="3257550"/>
          <p14:tracePt t="18771" x="762000" y="3251200"/>
          <p14:tracePt t="18787" x="762000" y="3244850"/>
          <p14:tracePt t="18796" x="768350" y="3232150"/>
          <p14:tracePt t="18824" x="768350" y="3225800"/>
          <p14:tracePt t="18825" x="774700" y="3225800"/>
          <p14:tracePt t="18840" x="774700" y="3213100"/>
          <p14:tracePt t="18875" x="774700" y="3206750"/>
          <p14:tracePt t="18890" x="774700" y="3194050"/>
          <p14:tracePt t="18891" x="781050" y="3168650"/>
          <p14:tracePt t="19443" x="781050" y="3162300"/>
          <p14:tracePt t="19771" x="787400" y="3155950"/>
          <p14:tracePt t="20003" x="787400" y="3143250"/>
          <p14:tracePt t="20011" x="793750" y="3136900"/>
          <p14:tracePt t="20019" x="800100" y="3130550"/>
          <p14:tracePt t="20027" x="819150" y="3086100"/>
          <p14:tracePt t="20043" x="844550" y="2978150"/>
          <p14:tracePt t="20075" x="863600" y="2895600"/>
          <p14:tracePt t="20083" x="882650" y="2794000"/>
          <p14:tracePt t="20092" x="895350" y="2673350"/>
          <p14:tracePt t="20109" x="908050" y="2559050"/>
          <p14:tracePt t="20125" x="920750" y="2438400"/>
          <p14:tracePt t="20142" x="927100" y="2330450"/>
          <p14:tracePt t="20159" x="933450" y="2273300"/>
          <p14:tracePt t="20175" x="939800" y="2184400"/>
          <p14:tracePt t="20192" x="946150" y="2127250"/>
          <p14:tracePt t="20209" x="952500" y="2070100"/>
          <p14:tracePt t="20227" x="958850" y="1968500"/>
          <p14:tracePt t="20243" x="965200" y="1917700"/>
          <p14:tracePt t="20259" x="965200" y="1879600"/>
          <p14:tracePt t="20276" x="971550" y="1854200"/>
          <p14:tracePt t="20293" x="977900" y="1784350"/>
          <p14:tracePt t="20310" x="996950" y="1708150"/>
          <p14:tracePt t="20326" x="1009650" y="1581150"/>
          <p14:tracePt t="20343" x="1028700" y="1504950"/>
          <p14:tracePt t="20360" x="1054100" y="1371600"/>
          <p14:tracePt t="20377" x="1085850" y="1104900"/>
          <p14:tracePt t="20395" x="1092200" y="1003300"/>
          <p14:tracePt t="20410" x="1104900" y="882650"/>
          <p14:tracePt t="20426" x="1111250" y="749300"/>
          <p14:tracePt t="20444" x="1117600" y="679450"/>
          <p14:tracePt t="20459" x="1123950" y="635000"/>
          <p14:tracePt t="20643" x="1130300" y="654050"/>
          <p14:tracePt t="20651" x="1130300" y="660400"/>
          <p14:tracePt t="20660" x="1136650" y="679450"/>
          <p14:tracePt t="20667" x="1143000" y="723900"/>
          <p14:tracePt t="20683" x="1162050" y="800100"/>
          <p14:tracePt t="20699" x="1187450" y="857250"/>
          <p14:tracePt t="20715" x="1225550" y="965200"/>
          <p14:tracePt t="20727" x="1276350" y="1073150"/>
          <p14:tracePt t="20743" x="1320800" y="1149350"/>
          <p14:tracePt t="20760" x="1320800" y="1162050"/>
          <p14:tracePt t="20777" x="1327150" y="1168400"/>
          <p14:tracePt t="20980" x="1327150" y="1162050"/>
          <p14:tracePt t="20990" x="1327150" y="1155700"/>
          <p14:tracePt t="21006" x="1320800" y="1155700"/>
          <p14:tracePt t="21012" x="1314450" y="1143000"/>
          <p14:tracePt t="21037" x="1308100" y="1136650"/>
          <p14:tracePt t="21053" x="1301750" y="1130300"/>
          <p14:tracePt t="21060" x="1276350" y="1117600"/>
          <p14:tracePt t="21076" x="1257300" y="1104900"/>
          <p14:tracePt t="21079" x="1206500" y="1073150"/>
          <p14:tracePt t="21095" x="1149350" y="1047750"/>
          <p14:tracePt t="21112" x="1073150" y="1009650"/>
          <p14:tracePt t="21128" x="1022350" y="990600"/>
          <p14:tracePt t="21144" x="977900" y="977900"/>
          <p14:tracePt t="21161" x="958850" y="977900"/>
          <p14:tracePt t="21179" x="901700" y="971550"/>
          <p14:tracePt t="21194" x="876300" y="965200"/>
          <p14:tracePt t="21212" x="825500" y="965200"/>
          <p14:tracePt t="21229" x="749300" y="965200"/>
          <p14:tracePt t="21245" x="711200" y="971550"/>
          <p14:tracePt t="21262" x="641350" y="977900"/>
          <p14:tracePt t="21278" x="590550" y="996950"/>
          <p14:tracePt t="21295" x="546100" y="1009650"/>
          <p14:tracePt t="21312" x="514350" y="1022350"/>
          <p14:tracePt t="21329" x="463550" y="1047750"/>
          <p14:tracePt t="21345" x="450850" y="1060450"/>
          <p14:tracePt t="21362" x="438150" y="1066800"/>
          <p14:tracePt t="21379" x="419100" y="1092200"/>
          <p14:tracePt t="21395" x="387350" y="1136650"/>
          <p14:tracePt t="21412" x="368300" y="1187450"/>
          <p14:tracePt t="21429" x="349250" y="1225550"/>
          <p14:tracePt t="21445" x="342900" y="1276350"/>
          <p14:tracePt t="21462" x="330200" y="1320800"/>
          <p14:tracePt t="21479" x="330200" y="1390650"/>
          <p14:tracePt t="21496" x="330200" y="1416050"/>
          <p14:tracePt t="21512" x="336550" y="1454150"/>
          <p14:tracePt t="21530" x="336550" y="1460500"/>
          <p14:tracePt t="21546" x="355600" y="1479550"/>
          <p14:tracePt t="21563" x="361950" y="1479550"/>
          <p14:tracePt t="21579" x="425450" y="1498600"/>
          <p14:tracePt t="21596" x="514350" y="1517650"/>
          <p14:tracePt t="21613" x="558800" y="1524000"/>
          <p14:tracePt t="21629" x="647700" y="1524000"/>
          <p14:tracePt t="21646" x="774700" y="1530350"/>
          <p14:tracePt t="21663" x="895350" y="1524000"/>
          <p14:tracePt t="21679" x="1066800" y="1511300"/>
          <p14:tracePt t="21696" x="1162050" y="1492250"/>
          <p14:tracePt t="21712" x="1238250" y="1479550"/>
          <p14:tracePt t="21730" x="1282700" y="1460500"/>
          <p14:tracePt t="21745" x="1314450" y="1435100"/>
          <p14:tracePt t="21762" x="1365250" y="1377950"/>
          <p14:tracePt t="21779" x="1422400" y="1276350"/>
          <p14:tracePt t="21795" x="1441450" y="1231900"/>
          <p14:tracePt t="21795" x="1454150" y="1219200"/>
          <p14:tracePt t="21812" x="1466850" y="1193800"/>
          <p14:tracePt t="21829" x="1473200" y="1174750"/>
          <p14:tracePt t="21846" x="1473200" y="1149350"/>
          <p14:tracePt t="21863" x="1473200" y="1136650"/>
          <p14:tracePt t="21880" x="1473200" y="1117600"/>
          <p14:tracePt t="21897" x="1473200" y="1098550"/>
          <p14:tracePt t="21913" x="1466850" y="1079500"/>
          <p14:tracePt t="21930" x="1454150" y="1060450"/>
          <p14:tracePt t="21946" x="1454150" y="1047750"/>
          <p14:tracePt t="21963" x="1447800" y="1041400"/>
          <p14:tracePt t="21980" x="1409700" y="996950"/>
          <p14:tracePt t="21997" x="1371600" y="977900"/>
          <p14:tracePt t="22013" x="1327150" y="952500"/>
          <p14:tracePt t="22030" x="1270000" y="933450"/>
          <p14:tracePt t="22046" x="1143000" y="920750"/>
          <p14:tracePt t="22063" x="1066800" y="920750"/>
          <p14:tracePt t="22080" x="996950" y="927100"/>
          <p14:tracePt t="22096" x="908050" y="952500"/>
          <p14:tracePt t="22113" x="844550" y="977900"/>
          <p14:tracePt t="22130" x="806450" y="990600"/>
          <p14:tracePt t="22147" x="717550" y="1066800"/>
          <p14:tracePt t="22163" x="698500" y="1085850"/>
          <p14:tracePt t="22180" x="622300" y="1206500"/>
          <p14:tracePt t="22196" x="596900" y="1263650"/>
          <p14:tracePt t="22213" x="577850" y="1301750"/>
          <p14:tracePt t="22230" x="571500" y="1358900"/>
          <p14:tracePt t="22247" x="571500" y="1384300"/>
          <p14:tracePt t="22264" x="571500" y="1416050"/>
          <p14:tracePt t="22280" x="571500" y="1454150"/>
          <p14:tracePt t="22297" x="584200" y="1485900"/>
          <p14:tracePt t="22314" x="603250" y="1524000"/>
          <p14:tracePt t="22330" x="635000" y="1555750"/>
          <p14:tracePt t="22347" x="711200" y="1581150"/>
          <p14:tracePt t="22364" x="882650" y="1644650"/>
          <p14:tracePt t="22380" x="1035050" y="1682750"/>
          <p14:tracePt t="22397" x="1181100" y="1714500"/>
          <p14:tracePt t="22414" x="1327150" y="1739900"/>
          <p14:tracePt t="22431" x="1454150" y="1746250"/>
          <p14:tracePt t="22447" x="1587500" y="1746250"/>
          <p14:tracePt t="22464" x="1619250" y="1727200"/>
          <p14:tracePt t="22480" x="1651000" y="1682750"/>
          <p14:tracePt t="22497" x="1676400" y="1625600"/>
          <p14:tracePt t="22514" x="1695450" y="1581150"/>
          <p14:tracePt t="22530" x="1708150" y="1530350"/>
          <p14:tracePt t="22547" x="1714500" y="1504950"/>
          <p14:tracePt t="22563" x="1714500" y="1447800"/>
          <p14:tracePt t="22581" x="1714500" y="1422400"/>
          <p14:tracePt t="22597" x="1708150" y="1390650"/>
          <p14:tracePt t="22615" x="1708150" y="1377950"/>
          <p14:tracePt t="22632" x="1682750" y="1346200"/>
          <p14:tracePt t="22648" x="1663700" y="1333500"/>
          <p14:tracePt t="22664" x="1625600" y="1308100"/>
          <p14:tracePt t="22681" x="1587500" y="1282700"/>
          <p14:tracePt t="22698" x="1574800" y="1276350"/>
          <p14:tracePt t="22714" x="1555750" y="1270000"/>
          <p14:tracePt t="22731" x="1517650" y="1263650"/>
          <p14:tracePt t="22749" x="1485900" y="1250950"/>
          <p14:tracePt t="22766" x="1466850" y="1250950"/>
          <p14:tracePt t="22781" x="1447800" y="1250950"/>
          <p14:tracePt t="22820" x="1435100" y="1250950"/>
          <p14:tracePt t="22830" x="1428750" y="1250950"/>
          <p14:tracePt t="22836" x="1397000" y="1250950"/>
          <p14:tracePt t="22852" x="1384300" y="1250950"/>
          <p14:tracePt t="22868" x="1377950" y="1257300"/>
          <p14:tracePt t="23156" x="1377950" y="1263650"/>
          <p14:tracePt t="23180" x="1384300" y="1263650"/>
          <p14:tracePt t="23190" x="1384300" y="1270000"/>
          <p14:tracePt t="23196" x="1390650" y="1270000"/>
          <p14:tracePt t="23212" x="1390650" y="1276350"/>
          <p14:tracePt t="23220" x="1403350" y="1276350"/>
          <p14:tracePt t="23236" x="1409700" y="1276350"/>
          <p14:tracePt t="23248" x="1422400" y="1282700"/>
          <p14:tracePt t="23316" x="1428750" y="1282700"/>
          <p14:tracePt t="23342" x="1435100" y="1289050"/>
          <p14:tracePt t="23348" x="1460500" y="1295400"/>
          <p14:tracePt t="23374" x="1485900" y="1301750"/>
          <p14:tracePt t="23380" x="1511300" y="1308100"/>
          <p14:tracePt t="23399" x="1593850" y="1314450"/>
          <p14:tracePt t="23405" x="1670050" y="1320800"/>
          <p14:tracePt t="23415" x="1771650" y="1327150"/>
          <p14:tracePt t="23433" x="1822450" y="1333500"/>
          <p14:tracePt t="23449" x="1879600" y="1333500"/>
          <p14:tracePt t="23465" x="1924050" y="1333500"/>
          <p14:tracePt t="23482" x="2019300" y="1333500"/>
          <p14:tracePt t="23499" x="2178050" y="1352550"/>
          <p14:tracePt t="23515" x="2222500" y="1352550"/>
          <p14:tracePt t="23534" x="2260600" y="1358900"/>
          <p14:tracePt t="23549" x="2286000" y="1358900"/>
          <p14:tracePt t="23566" x="2425700" y="1371600"/>
          <p14:tracePt t="23582" x="2717800" y="1403350"/>
          <p14:tracePt t="23599" x="2901950" y="1428750"/>
          <p14:tracePt t="23616" x="3117850" y="1460500"/>
          <p14:tracePt t="23633" x="3327400" y="1485900"/>
          <p14:tracePt t="23649" x="3556000" y="1511300"/>
          <p14:tracePt t="23666" x="3797300" y="1549400"/>
          <p14:tracePt t="23683" x="4171950" y="1593850"/>
          <p14:tracePt t="23700" x="4273550" y="1600200"/>
          <p14:tracePt t="23716" x="4362450" y="1600200"/>
          <p14:tracePt t="23733" x="4394200" y="1600200"/>
          <p14:tracePt t="23749" x="4406900" y="1600200"/>
          <p14:tracePt t="23766" x="4483100" y="1600200"/>
          <p14:tracePt t="23784" x="4502150" y="1600200"/>
          <p14:tracePt t="23799" x="4533900" y="1593850"/>
          <p14:tracePt t="23816" x="4552950" y="1593850"/>
          <p14:tracePt t="23833" x="4572000" y="1587500"/>
          <p14:tracePt t="23850" x="4635500" y="1581150"/>
          <p14:tracePt t="23866" x="4648200" y="1568450"/>
          <p14:tracePt t="23883" x="4673600" y="1549400"/>
          <p14:tracePt t="23900" x="4724400" y="1511300"/>
          <p14:tracePt t="23917" x="4768850" y="1473200"/>
          <p14:tracePt t="23933" x="4794250" y="1447800"/>
          <p14:tracePt t="23950" x="4794250" y="1435100"/>
          <p14:tracePt t="23967" x="4813300" y="1403350"/>
          <p14:tracePt t="23983" x="4813300" y="1384300"/>
          <p14:tracePt t="23999" x="4813300" y="1358900"/>
          <p14:tracePt t="24017" x="4819650" y="1333500"/>
          <p14:tracePt t="24033" x="4819650" y="1320800"/>
          <p14:tracePt t="24050" x="4819650" y="1301750"/>
          <p14:tracePt t="24067" x="4819650" y="1276350"/>
          <p14:tracePt t="24083" x="4806950" y="1250950"/>
          <p14:tracePt t="24100" x="4775200" y="1206500"/>
          <p14:tracePt t="24116" x="4756150" y="1181100"/>
          <p14:tracePt t="24133" x="4711700" y="1149350"/>
          <p14:tracePt t="24150" x="4686300" y="1136650"/>
          <p14:tracePt t="24167" x="4521200" y="1066800"/>
          <p14:tracePt t="24185" x="4241800" y="990600"/>
          <p14:tracePt t="24200" x="4108450" y="965200"/>
          <p14:tracePt t="24217" x="4000500" y="958850"/>
          <p14:tracePt t="24233" x="3937000" y="946150"/>
          <p14:tracePt t="24250" x="3905250" y="958850"/>
          <p14:tracePt t="24267" x="3873500" y="990600"/>
          <p14:tracePt t="24285" x="3860800" y="1003300"/>
          <p14:tracePt t="24301" x="3854450" y="1016000"/>
          <p14:tracePt t="24317" x="3854450" y="1028700"/>
          <p14:tracePt t="24334" x="3854450" y="1035050"/>
          <p14:tracePt t="24350" x="3854450" y="1041400"/>
          <p14:tracePt t="24367" x="3854450" y="1060450"/>
          <p14:tracePt t="24383" x="3854450" y="1079500"/>
          <p14:tracePt t="24400" x="3848100" y="1092200"/>
          <p14:tracePt t="24436" x="3848100" y="1104900"/>
          <p14:tracePt t="24452" x="3848100" y="1123950"/>
          <p14:tracePt t="24460" x="3848100" y="1136650"/>
          <p14:tracePt t="24468" x="3848100" y="1206500"/>
          <p14:tracePt t="24484" x="3854450" y="1276350"/>
          <p14:tracePt t="24500" x="3867150" y="1416050"/>
          <p14:tracePt t="24516" x="3879850" y="1543050"/>
          <p14:tracePt t="24533" x="3886200" y="1670050"/>
          <p14:tracePt t="24550" x="3892550" y="1739900"/>
          <p14:tracePt t="24568" x="3930650" y="2000250"/>
          <p14:tracePt t="24584" x="3949700" y="2146300"/>
          <p14:tracePt t="24601" x="3981450" y="2266950"/>
          <p14:tracePt t="24618" x="4032250" y="2501900"/>
          <p14:tracePt t="24635" x="4057650" y="2584450"/>
          <p14:tracePt t="24652" x="4064000" y="2597150"/>
          <p14:tracePt t="24652" x="4064000" y="2622550"/>
          <p14:tracePt t="24669" x="4076700" y="2641600"/>
          <p14:tracePt t="24684" x="4083050" y="2660650"/>
          <p14:tracePt t="24701" x="4083050" y="2679700"/>
          <p14:tracePt t="24717" x="4089400" y="2692400"/>
          <p14:tracePt t="24734" x="4095750" y="2711450"/>
          <p14:tracePt t="24751" x="4095750" y="2717800"/>
          <p14:tracePt t="24768" x="4102100" y="2749550"/>
          <p14:tracePt t="24785" x="4114800" y="2787650"/>
          <p14:tracePt t="24801" x="4127500" y="2813050"/>
          <p14:tracePt t="24818" x="4133850" y="2825750"/>
          <p14:tracePt t="24834" x="4140200" y="2825750"/>
          <p14:tracePt t="24868" x="4146550" y="2825750"/>
          <p14:tracePt t="24869" x="4159250" y="2825750"/>
          <p14:tracePt t="24884" x="4171950" y="2825750"/>
          <p14:tracePt t="24901" x="4210050" y="2832100"/>
          <p14:tracePt t="24918" x="4241800" y="2832100"/>
          <p14:tracePt t="24935" x="4305300" y="2838450"/>
          <p14:tracePt t="24972" x="4337050" y="2838450"/>
          <p14:tracePt t="24973" x="4356100" y="2806700"/>
          <p14:tracePt t="24985" x="4445000" y="2724150"/>
          <p14:tracePt t="25004" x="4508500" y="2647950"/>
          <p14:tracePt t="25020" x="4552950" y="2590800"/>
          <p14:tracePt t="25036" x="4584700" y="2546350"/>
          <p14:tracePt t="25052" x="4603750" y="2495550"/>
          <p14:tracePt t="25069" x="4622800" y="2311400"/>
          <p14:tracePt t="25085" x="4622800" y="2190750"/>
          <p14:tracePt t="25102" x="4622800" y="2101850"/>
          <p14:tracePt t="25118" x="4622800" y="2006600"/>
          <p14:tracePt t="25135" x="4622800" y="1936750"/>
          <p14:tracePt t="25152" x="4629150" y="1898650"/>
          <p14:tracePt t="25168" x="4629150" y="1879600"/>
          <p14:tracePt t="25185" x="4629150" y="1873250"/>
          <p14:tracePt t="26225" x="0" y="0"/>
        </p14:tracePtLst>
        <p14:tracePtLst>
          <p14:tracePt t="27382" x="965200" y="3003550"/>
          <p14:tracePt t="27412" x="971550" y="3003550"/>
          <p14:tracePt t="27436" x="977900" y="3003550"/>
          <p14:tracePt t="27448" x="984250" y="3003550"/>
          <p14:tracePt t="27460" x="990600" y="2997200"/>
          <p14:tracePt t="27465" x="996950" y="2997200"/>
          <p14:tracePt t="27476" x="1003300" y="2990850"/>
          <p14:tracePt t="27492" x="1009650" y="2990850"/>
          <p14:tracePt t="27506" x="1016000" y="2990850"/>
          <p14:tracePt t="27523" x="1035050" y="2984500"/>
          <p14:tracePt t="27539" x="1041400" y="2978150"/>
          <p14:tracePt t="27604" x="1047750" y="2978150"/>
          <p14:tracePt t="27804" x="1047750" y="2971800"/>
          <p14:tracePt t="27812" x="1054100" y="2971800"/>
          <p14:tracePt t="27823" x="1060450" y="2965450"/>
          <p14:tracePt t="27823" x="1073150" y="2946400"/>
          <p14:tracePt t="27844" x="1092200" y="2933700"/>
          <p14:tracePt t="27860" x="1117600" y="2908300"/>
          <p14:tracePt t="27876" x="1143000" y="2895600"/>
          <p14:tracePt t="27889" x="1162050" y="2882900"/>
          <p14:tracePt t="27906" x="1263650" y="2844800"/>
          <p14:tracePt t="27923" x="1397000" y="2806700"/>
          <p14:tracePt t="27941" x="1511300" y="2774950"/>
          <p14:tracePt t="27956" x="1644650" y="2736850"/>
          <p14:tracePt t="27974" x="1784350" y="2730500"/>
          <p14:tracePt t="27989" x="1936750" y="2717800"/>
          <p14:tracePt t="28006" x="2355850" y="2711450"/>
          <p14:tracePt t="28023" x="2654300" y="2743200"/>
          <p14:tracePt t="28040" x="2914650" y="2762250"/>
          <p14:tracePt t="28056" x="3067050" y="2774950"/>
          <p14:tracePt t="28073" x="3130550" y="2781300"/>
          <p14:tracePt t="28089" x="3175000" y="2800350"/>
          <p14:tracePt t="28107" x="3213100" y="2819400"/>
          <p14:tracePt t="28123" x="3321050" y="2876550"/>
          <p14:tracePt t="28141" x="3416300" y="2921000"/>
          <p14:tracePt t="28157" x="3505200" y="2978150"/>
          <p14:tracePt t="28189" x="3581400" y="3022600"/>
          <p14:tracePt t="28190" x="3600450" y="3041650"/>
          <p14:tracePt t="28206" x="3721100" y="3124200"/>
          <p14:tracePt t="28224" x="3740150" y="3149600"/>
          <p14:tracePt t="28240" x="3752850" y="3162300"/>
          <p14:tracePt t="28256" x="3759200" y="3175000"/>
          <p14:tracePt t="28273" x="3765550" y="3175000"/>
          <p14:tracePt t="28866" x="0" y="0"/>
        </p14:tracePtLst>
        <p14:tracePtLst>
          <p14:tracePt t="31264" x="869950" y="2597150"/>
          <p14:tracePt t="31436" x="869950" y="2590800"/>
          <p14:tracePt t="31444" x="869950" y="2571750"/>
          <p14:tracePt t="31460" x="882650" y="2546350"/>
          <p14:tracePt t="31467" x="901700" y="2451100"/>
          <p14:tracePt t="31478" x="908050" y="2362200"/>
          <p14:tracePt t="31501" x="920750" y="2317750"/>
          <p14:tracePt t="31512" x="927100" y="2286000"/>
          <p14:tracePt t="31530" x="933450" y="2241550"/>
          <p14:tracePt t="31545" x="933450" y="2203450"/>
          <p14:tracePt t="31563" x="939800" y="2178050"/>
          <p14:tracePt t="31579" x="939800" y="2101850"/>
          <p14:tracePt t="31579" x="939800" y="2076450"/>
          <p14:tracePt t="31596" x="933450" y="2006600"/>
          <p14:tracePt t="31612" x="927100" y="1987550"/>
          <p14:tracePt t="31629" x="901700" y="1879600"/>
          <p14:tracePt t="31645" x="889000" y="1828800"/>
          <p14:tracePt t="31663" x="869950" y="1778000"/>
          <p14:tracePt t="31679" x="850900" y="1733550"/>
          <p14:tracePt t="31696" x="806450" y="1663700"/>
          <p14:tracePt t="31712" x="781050" y="1644650"/>
          <p14:tracePt t="31729" x="768350" y="1612900"/>
          <p14:tracePt t="31746" x="749300" y="1593850"/>
          <p14:tracePt t="31763" x="736600" y="1568450"/>
          <p14:tracePt t="31763" x="730250" y="1562100"/>
          <p14:tracePt t="31780" x="685800" y="1498600"/>
          <p14:tracePt t="31797" x="641350" y="1447800"/>
          <p14:tracePt t="31813" x="635000" y="1435100"/>
          <p14:tracePt t="31829" x="590550" y="1365250"/>
          <p14:tracePt t="31846" x="565150" y="1327150"/>
          <p14:tracePt t="31863" x="527050" y="1257300"/>
          <p14:tracePt t="31879" x="501650" y="1206500"/>
          <p14:tracePt t="31896" x="482600" y="1168400"/>
          <p14:tracePt t="31913" x="476250" y="1149350"/>
          <p14:tracePt t="31929" x="463550" y="1117600"/>
          <p14:tracePt t="31946" x="457200" y="1092200"/>
          <p14:tracePt t="31963" x="450850" y="1060450"/>
          <p14:tracePt t="31979" x="444500" y="1022350"/>
          <p14:tracePt t="31997" x="444500" y="1003300"/>
          <p14:tracePt t="32012" x="444500" y="990600"/>
          <p14:tracePt t="32029" x="444500" y="984250"/>
          <p14:tracePt t="32046" x="444500" y="971550"/>
          <p14:tracePt t="32062" x="444500" y="965200"/>
          <p14:tracePt t="32079" x="463550" y="946150"/>
          <p14:tracePt t="32095" x="482600" y="920750"/>
          <p14:tracePt t="32112" x="508000" y="914400"/>
          <p14:tracePt t="32130" x="533400" y="901700"/>
          <p14:tracePt t="32147" x="571500" y="895350"/>
          <p14:tracePt t="32163" x="704850" y="889000"/>
          <p14:tracePt t="32180" x="768350" y="889000"/>
          <p14:tracePt t="32196" x="819150" y="889000"/>
          <p14:tracePt t="32213" x="838200" y="889000"/>
          <p14:tracePt t="32230" x="889000" y="895350"/>
          <p14:tracePt t="32246" x="971550" y="901700"/>
          <p14:tracePt t="32263" x="1047750" y="908050"/>
          <p14:tracePt t="32280" x="1181100" y="927100"/>
          <p14:tracePt t="32296" x="1333500" y="958850"/>
          <p14:tracePt t="32313" x="1524000" y="990600"/>
          <p14:tracePt t="32330" x="1695450" y="1016000"/>
          <p14:tracePt t="32347" x="2095500" y="1054100"/>
          <p14:tracePt t="32364" x="2146300" y="1060450"/>
          <p14:tracePt t="32380" x="2165350" y="1060450"/>
          <p14:tracePt t="32397" x="2190750" y="1066800"/>
          <p14:tracePt t="32413" x="2203450" y="1066800"/>
          <p14:tracePt t="32430" x="2349500" y="1092200"/>
          <p14:tracePt t="32447" x="2578100" y="1111250"/>
          <p14:tracePt t="32463" x="2724150" y="1123950"/>
          <p14:tracePt t="32479" x="2851150" y="1136650"/>
          <p14:tracePt t="32497" x="2997200" y="1143000"/>
          <p14:tracePt t="32515" x="3105150" y="1149350"/>
          <p14:tracePt t="32530" x="3143250" y="1149350"/>
          <p14:tracePt t="32547" x="3187700" y="1149350"/>
          <p14:tracePt t="32565" x="3206750" y="1143000"/>
          <p14:tracePt t="32581" x="3225800" y="1143000"/>
          <p14:tracePt t="32597" x="3282950" y="1136650"/>
          <p14:tracePt t="32613" x="3314700" y="1136650"/>
          <p14:tracePt t="32630" x="3575050" y="1111250"/>
          <p14:tracePt t="32647" x="3721100" y="1104900"/>
          <p14:tracePt t="32664" x="3879850" y="1104900"/>
          <p14:tracePt t="32681" x="4044950" y="1104900"/>
          <p14:tracePt t="32697" x="4152900" y="1111250"/>
          <p14:tracePt t="32715" x="4356100" y="1117600"/>
          <p14:tracePt t="32730" x="4445000" y="1117600"/>
          <p14:tracePt t="32747" x="4540250" y="1117600"/>
          <p14:tracePt t="32766" x="4552950" y="1117600"/>
          <p14:tracePt t="32781" x="4559300" y="1117600"/>
          <p14:tracePt t="32797" x="4565650" y="1111250"/>
          <p14:tracePt t="32814" x="4572000" y="1111250"/>
          <p14:tracePt t="32831" x="4603750" y="1111250"/>
          <p14:tracePt t="32847" x="4654550" y="1104900"/>
          <p14:tracePt t="32864" x="4743450" y="1104900"/>
          <p14:tracePt t="32881" x="4800600" y="1104900"/>
          <p14:tracePt t="32897" x="4895850" y="1104900"/>
          <p14:tracePt t="32915" x="4921250" y="1111250"/>
          <p14:tracePt t="32931" x="4933950" y="1111250"/>
          <p14:tracePt t="33005" x="4940300" y="1123950"/>
          <p14:tracePt t="33012" x="4940300" y="1130300"/>
          <p14:tracePt t="33027" x="4940300" y="1155700"/>
          <p14:tracePt t="33035" x="4940300" y="1200150"/>
          <p14:tracePt t="33048" x="4946650" y="1270000"/>
          <p14:tracePt t="33065" x="4946650" y="1333500"/>
          <p14:tracePt t="33081" x="4953000" y="1390650"/>
          <p14:tracePt t="33098" x="4953000" y="1460500"/>
          <p14:tracePt t="33114" x="4953000" y="1498600"/>
          <p14:tracePt t="33114" x="4953000" y="1511300"/>
          <p14:tracePt t="33131" x="4959350" y="1543050"/>
          <p14:tracePt t="33149" x="4959350" y="1568450"/>
          <p14:tracePt t="33165" x="4959350" y="1606550"/>
          <p14:tracePt t="33181" x="4965700" y="1670050"/>
          <p14:tracePt t="33198" x="4978400" y="1835150"/>
          <p14:tracePt t="33215" x="4984750" y="1892300"/>
          <p14:tracePt t="33232" x="5003800" y="2152650"/>
          <p14:tracePt t="33248" x="5010150" y="2305050"/>
          <p14:tracePt t="33265" x="5035550" y="2419350"/>
          <p14:tracePt t="33281" x="5073650" y="2552700"/>
          <p14:tracePt t="33298" x="5118100" y="2755900"/>
          <p14:tracePt t="33315" x="5130800" y="2857500"/>
          <p14:tracePt t="33332" x="5137150" y="2914650"/>
          <p14:tracePt t="33349" x="5143500" y="2959100"/>
          <p14:tracePt t="33365" x="5149850" y="3016250"/>
          <p14:tracePt t="33382" x="5156200" y="3048000"/>
          <p14:tracePt t="33399" x="5156200" y="3117850"/>
          <p14:tracePt t="33416" x="5156200" y="3143250"/>
          <p14:tracePt t="33431" x="5162550" y="3213100"/>
          <p14:tracePt t="33448" x="5162550" y="3263900"/>
          <p14:tracePt t="33465" x="5162550" y="3308350"/>
          <p14:tracePt t="33483" x="5168900" y="3378200"/>
          <p14:tracePt t="33498" x="5168900" y="3467100"/>
          <p14:tracePt t="33518" x="5168900" y="3498850"/>
          <p14:tracePt t="33532" x="5156200" y="3524250"/>
          <p14:tracePt t="33548" x="5149850" y="3543300"/>
          <p14:tracePt t="33566" x="5143500" y="3549650"/>
          <p14:tracePt t="33582" x="5124450" y="3556000"/>
          <p14:tracePt t="33599" x="5111750" y="3568700"/>
          <p14:tracePt t="33616" x="5035550" y="3581400"/>
          <p14:tracePt t="33633" x="4984750" y="3587750"/>
          <p14:tracePt t="33649" x="4940300" y="3594100"/>
          <p14:tracePt t="33665" x="4857750" y="3594100"/>
          <p14:tracePt t="33682" x="4794250" y="3594100"/>
          <p14:tracePt t="33699" x="4597400" y="3575050"/>
          <p14:tracePt t="33718" x="4508500" y="3568700"/>
          <p14:tracePt t="33732" x="4413250" y="3549650"/>
          <p14:tracePt t="33749" x="4292600" y="3511550"/>
          <p14:tracePt t="33766" x="4178300" y="3473450"/>
          <p14:tracePt t="33784" x="4025900" y="3403600"/>
          <p14:tracePt t="33799" x="3829050" y="3327400"/>
          <p14:tracePt t="33815" x="3784600" y="3314700"/>
          <p14:tracePt t="33832" x="3771900" y="3308350"/>
          <p14:tracePt t="33849" x="3765550" y="3302000"/>
          <p14:tracePt t="33866" x="3746500" y="3289300"/>
          <p14:tracePt t="33883" x="3663950" y="3257550"/>
          <p14:tracePt t="33900" x="3549650" y="3213100"/>
          <p14:tracePt t="33918" x="3365500" y="3168650"/>
          <p14:tracePt t="33935" x="3282950" y="3149600"/>
          <p14:tracePt t="33949" x="3200400" y="3124200"/>
          <p14:tracePt t="33966" x="3086100" y="3105150"/>
          <p14:tracePt t="33983" x="2946400" y="3079750"/>
          <p14:tracePt t="34000" x="2736850" y="3054350"/>
          <p14:tracePt t="34016" x="2457450" y="3016250"/>
          <p14:tracePt t="34034" x="2057400" y="2984500"/>
          <p14:tracePt t="34049" x="1879600" y="2978150"/>
          <p14:tracePt t="34067" x="1695450" y="2952750"/>
          <p14:tracePt t="34083" x="1473200" y="2914650"/>
          <p14:tracePt t="34100" x="1365250" y="2901950"/>
          <p14:tracePt t="34116" x="1270000" y="2882900"/>
          <p14:tracePt t="34133" x="1193800" y="2876550"/>
          <p14:tracePt t="34149" x="1168400" y="2870200"/>
          <p14:tracePt t="34166" x="1149350" y="2870200"/>
          <p14:tracePt t="34182" x="1117600" y="2870200"/>
          <p14:tracePt t="34200" x="1098550" y="2870200"/>
          <p14:tracePt t="34216" x="1060450" y="2857500"/>
          <p14:tracePt t="34233" x="1035050" y="2857500"/>
          <p14:tracePt t="34250" x="1028700" y="2857500"/>
          <p14:tracePt t="34267" x="1016000" y="2857500"/>
          <p14:tracePt t="34283" x="971550" y="2813050"/>
          <p14:tracePt t="34300" x="920750" y="2736850"/>
          <p14:tracePt t="34317" x="857250" y="2641600"/>
          <p14:tracePt t="34333" x="762000" y="2457450"/>
          <p14:tracePt t="34350" x="692150" y="2330450"/>
          <p14:tracePt t="34367" x="609600" y="2139950"/>
          <p14:tracePt t="34383" x="558800" y="1962150"/>
          <p14:tracePt t="34401" x="533400" y="1860550"/>
          <p14:tracePt t="34417" x="514350" y="1790700"/>
          <p14:tracePt t="34434" x="520700" y="1695450"/>
          <p14:tracePt t="34450" x="546100" y="1644650"/>
          <p14:tracePt t="34467" x="584200" y="1555750"/>
          <p14:tracePt t="34484" x="603250" y="1511300"/>
          <p14:tracePt t="34500" x="654050" y="1447800"/>
          <p14:tracePt t="34517" x="711200" y="1403350"/>
          <p14:tracePt t="34534" x="755650" y="1384300"/>
          <p14:tracePt t="34550" x="800100" y="1371600"/>
          <p14:tracePt t="34567" x="882650" y="1339850"/>
          <p14:tracePt t="34584" x="1041400" y="1295400"/>
          <p14:tracePt t="34600" x="1384300" y="1193800"/>
          <p14:tracePt t="34617" x="1593850" y="1117600"/>
          <p14:tracePt t="34634" x="1689100" y="1079500"/>
          <p14:tracePt t="34650" x="1822450" y="1009650"/>
          <p14:tracePt t="34669" x="1943100" y="971550"/>
          <p14:tracePt t="34684" x="2082800" y="946150"/>
          <p14:tracePt t="34701" x="2286000" y="901700"/>
          <p14:tracePt t="34717" x="2603500" y="857250"/>
          <p14:tracePt t="34734" x="2882900" y="825500"/>
          <p14:tracePt t="34751" x="3105150" y="806450"/>
          <p14:tracePt t="34766" x="3340100" y="806450"/>
          <p14:tracePt t="34783" x="3473450" y="806450"/>
          <p14:tracePt t="34800" x="3575050" y="819150"/>
          <p14:tracePt t="34817" x="3670300" y="844550"/>
          <p14:tracePt t="34834" x="3759200" y="876300"/>
          <p14:tracePt t="34834" x="3790950" y="889000"/>
          <p14:tracePt t="34852" x="3841750" y="908050"/>
          <p14:tracePt t="34867" x="4013200" y="1047750"/>
          <p14:tracePt t="34884" x="4102100" y="1168400"/>
          <p14:tracePt t="34901" x="4191000" y="1320800"/>
          <p14:tracePt t="34918" x="4292600" y="1524000"/>
          <p14:tracePt t="34934" x="4419600" y="1720850"/>
          <p14:tracePt t="34951" x="4489450" y="1866900"/>
          <p14:tracePt t="34967" x="4533900" y="1943100"/>
          <p14:tracePt t="34984" x="4540250" y="1968500"/>
          <p14:tracePt t="35001" x="4540250" y="1981200"/>
          <p14:tracePt t="35018" x="4546600" y="2000250"/>
          <p14:tracePt t="35035" x="4546600" y="2019300"/>
          <p14:tracePt t="35051" x="4572000" y="2070100"/>
          <p14:tracePt t="35068" x="4584700" y="2120900"/>
          <p14:tracePt t="35086" x="4635500" y="2273300"/>
          <p14:tracePt t="35103" x="4673600" y="2387600"/>
          <p14:tracePt t="35118" x="4711700" y="2533650"/>
          <p14:tracePt t="35136" x="4762500" y="2679700"/>
          <p14:tracePt t="35151" x="4832350" y="2921000"/>
          <p14:tracePt t="35168" x="4889500" y="3143250"/>
          <p14:tracePt t="35185" x="4959350" y="3378200"/>
          <p14:tracePt t="35202" x="5035550" y="3721100"/>
          <p14:tracePt t="35218" x="5060950" y="3816350"/>
          <p14:tracePt t="35235" x="5067300" y="3841750"/>
          <p14:tracePt t="35252" x="5067300" y="3848100"/>
          <p14:tracePt t="35268" x="5067300" y="3860800"/>
          <p14:tracePt t="35285" x="5067300" y="3879850"/>
          <p14:tracePt t="35302" x="5067300" y="3892550"/>
          <p14:tracePt t="35348" x="5060950" y="3892550"/>
          <p14:tracePt t="35360" x="5054600" y="3898900"/>
          <p14:tracePt t="35363" x="5035550" y="3905250"/>
          <p14:tracePt t="35379" x="5022850" y="3911600"/>
          <p14:tracePt t="35385" x="4978400" y="3930650"/>
          <p14:tracePt t="35402" x="4940300" y="3949700"/>
          <p14:tracePt t="35419" x="4787900" y="3981450"/>
          <p14:tracePt t="35435" x="4654550" y="3981450"/>
          <p14:tracePt t="35451" x="4438650" y="3937000"/>
          <p14:tracePt t="35468" x="4127500" y="3841750"/>
          <p14:tracePt t="35485" x="3892550" y="3752850"/>
          <p14:tracePt t="35502" x="3727450" y="3695700"/>
          <p14:tracePt t="35519" x="3644900" y="3670300"/>
          <p14:tracePt t="35535" x="3549650" y="3632200"/>
          <p14:tracePt t="35552" x="3505200" y="3606800"/>
          <p14:tracePt t="35569" x="3422650" y="3549650"/>
          <p14:tracePt t="35585" x="3378200" y="3498850"/>
          <p14:tracePt t="35602" x="3308350" y="3454400"/>
          <p14:tracePt t="35619" x="3263900" y="3422650"/>
          <p14:tracePt t="35636" x="3244850" y="3397250"/>
          <p14:tracePt t="35654" x="3232150" y="3384550"/>
          <p14:tracePt t="35669" x="3206750" y="3346450"/>
          <p14:tracePt t="35685" x="3168650" y="3263900"/>
          <p14:tracePt t="35702" x="3136900" y="3200400"/>
          <p14:tracePt t="35720" x="3124200" y="3155950"/>
          <p14:tracePt t="35736" x="3098800" y="3073400"/>
          <p14:tracePt t="35754" x="3086100" y="3022600"/>
          <p14:tracePt t="35769" x="3073400" y="2952750"/>
          <p14:tracePt t="35787" x="3060700" y="2895600"/>
          <p14:tracePt t="35803" x="3060700" y="2851150"/>
          <p14:tracePt t="35820" x="3054350" y="2781300"/>
          <p14:tracePt t="35837" x="3054350" y="2736850"/>
          <p14:tracePt t="35853" x="3054350" y="2705100"/>
          <p14:tracePt t="35870" x="3067050" y="2654300"/>
          <p14:tracePt t="35887" x="3092450" y="2584450"/>
          <p14:tracePt t="35904" x="3130550" y="2495550"/>
          <p14:tracePt t="35921" x="3232150" y="2305050"/>
          <p14:tracePt t="35938" x="3295650" y="2203450"/>
          <p14:tracePt t="35953" x="3397250" y="2082800"/>
          <p14:tracePt t="35970" x="3492500" y="1962150"/>
          <p14:tracePt t="35987" x="3587750" y="1841500"/>
          <p14:tracePt t="36004" x="3784600" y="1524000"/>
          <p14:tracePt t="36022" x="3816350" y="1447800"/>
          <p14:tracePt t="36037" x="3848100" y="1397000"/>
          <p14:tracePt t="36054" x="3873500" y="1320800"/>
          <p14:tracePt t="36071" x="3892550" y="1295400"/>
          <p14:tracePt t="36087" x="3924300" y="1257300"/>
          <p14:tracePt t="36105" x="3930650" y="1250950"/>
          <p14:tracePt t="36121" x="3937000" y="1250950"/>
          <p14:tracePt t="36137" x="3962400" y="1250950"/>
          <p14:tracePt t="36153" x="4019550" y="1257300"/>
          <p14:tracePt t="36170" x="4121150" y="1282700"/>
          <p14:tracePt t="36187" x="4292600" y="1365250"/>
          <p14:tracePt t="36187" x="4394200" y="1409700"/>
          <p14:tracePt t="36204" x="4718050" y="1568450"/>
          <p14:tracePt t="36222" x="4972050" y="1689100"/>
          <p14:tracePt t="36237" x="5200650" y="1860550"/>
          <p14:tracePt t="36254" x="5327650" y="1955800"/>
          <p14:tracePt t="36271" x="5403850" y="2051050"/>
          <p14:tracePt t="36287" x="5422900" y="2089150"/>
          <p14:tracePt t="36304" x="5441950" y="2133600"/>
          <p14:tracePt t="36321" x="5461000" y="2197100"/>
          <p14:tracePt t="36340" x="5499100" y="2266950"/>
          <p14:tracePt t="36354" x="5530850" y="2362200"/>
          <p14:tracePt t="36371" x="5568950" y="2457450"/>
          <p14:tracePt t="36388" x="5645150" y="2755900"/>
          <p14:tracePt t="36404" x="5689600" y="2946400"/>
          <p14:tracePt t="36421" x="5702300" y="3067050"/>
          <p14:tracePt t="36438" x="5708650" y="3149600"/>
          <p14:tracePt t="36454" x="5708650" y="3213100"/>
          <p14:tracePt t="36471" x="5702300" y="3295650"/>
          <p14:tracePt t="36487" x="5689600" y="3352800"/>
          <p14:tracePt t="36505" x="5670550" y="3435350"/>
          <p14:tracePt t="36521" x="5651500" y="3473450"/>
          <p14:tracePt t="36538" x="5638800" y="3486150"/>
          <p14:tracePt t="36555" x="5619750" y="3511550"/>
          <p14:tracePt t="36571" x="5543550" y="3549650"/>
          <p14:tracePt t="36589" x="5441950" y="3587750"/>
          <p14:tracePt t="36605" x="5314950" y="3619500"/>
          <p14:tracePt t="36622" x="5187950" y="3619500"/>
          <p14:tracePt t="36638" x="4991100" y="3600450"/>
          <p14:tracePt t="36655" x="4711700" y="3568700"/>
          <p14:tracePt t="36672" x="4400550" y="3536950"/>
          <p14:tracePt t="36688" x="3778250" y="3397250"/>
          <p14:tracePt t="36705" x="3549650" y="3308350"/>
          <p14:tracePt t="36721" x="3219450" y="3155950"/>
          <p14:tracePt t="36738" x="2965450" y="3028950"/>
          <p14:tracePt t="36757" x="2946400" y="3016250"/>
          <p14:tracePt t="36773" x="2946400" y="2978150"/>
          <p14:tracePt t="36788" x="2940050" y="2844800"/>
          <p14:tracePt t="36805" x="2927350" y="2692400"/>
          <p14:tracePt t="36821" x="2914650" y="2400300"/>
          <p14:tracePt t="36838" x="2914650" y="2286000"/>
          <p14:tracePt t="36855" x="2914650" y="2171700"/>
          <p14:tracePt t="36872" x="2921000" y="2089150"/>
          <p14:tracePt t="36888" x="2927350" y="1949450"/>
          <p14:tracePt t="36905" x="2952750" y="1739900"/>
          <p14:tracePt t="36922" x="2978150" y="1593850"/>
          <p14:tracePt t="36939" x="3009900" y="1485900"/>
          <p14:tracePt t="36955" x="3079750" y="1377950"/>
          <p14:tracePt t="36973" x="3187700" y="1244600"/>
          <p14:tracePt t="36990" x="3276600" y="1174750"/>
          <p14:tracePt t="37005" x="3409950" y="1085850"/>
          <p14:tracePt t="37022" x="3486150" y="1035050"/>
          <p14:tracePt t="37038" x="3594100" y="977900"/>
          <p14:tracePt t="37055" x="3873500" y="882650"/>
          <p14:tracePt t="37072" x="4051300" y="857250"/>
          <p14:tracePt t="37089" x="4171950" y="838200"/>
          <p14:tracePt t="37106" x="4273550" y="819150"/>
          <p14:tracePt t="37122" x="4324350" y="800100"/>
          <p14:tracePt t="37139" x="4349750" y="793750"/>
          <p14:tracePt t="37155" x="4356100" y="793750"/>
          <p14:tracePt t="37172" x="4387850" y="806450"/>
          <p14:tracePt t="37189" x="4425950" y="838200"/>
          <p14:tracePt t="37206" x="4476750" y="927100"/>
          <p14:tracePt t="37222" x="4552950" y="1035050"/>
          <p14:tracePt t="37238" x="4641850" y="1155700"/>
          <p14:tracePt t="37255" x="4724400" y="1295400"/>
          <p14:tracePt t="37272" x="4787900" y="1409700"/>
          <p14:tracePt t="37289" x="4832350" y="1530350"/>
          <p14:tracePt t="37305" x="4883150" y="1727200"/>
          <p14:tracePt t="37323" x="4895850" y="1835150"/>
          <p14:tracePt t="37339" x="4908550" y="1949450"/>
          <p14:tracePt t="37356" x="4914900" y="2095500"/>
          <p14:tracePt t="37373" x="4914900" y="2171700"/>
          <p14:tracePt t="37390" x="4902200" y="2222500"/>
          <p14:tracePt t="37405" x="4851400" y="2368550"/>
          <p14:tracePt t="37422" x="4813300" y="2438400"/>
          <p14:tracePt t="37439" x="4775200" y="2514600"/>
          <p14:tracePt t="37455" x="4756150" y="2565400"/>
          <p14:tracePt t="37473" x="4730750" y="2622550"/>
          <p14:tracePt t="37489" x="4711700" y="2647950"/>
          <p14:tracePt t="37506" x="4654550" y="2673350"/>
          <p14:tracePt t="37523" x="4610100" y="2673350"/>
          <p14:tracePt t="37540" x="4495800" y="2609850"/>
          <p14:tracePt t="37556" x="4394200" y="2489200"/>
          <p14:tracePt t="37573" x="4267200" y="2324100"/>
          <p14:tracePt t="37589" x="3975100" y="1936750"/>
          <p14:tracePt t="37606" x="3727450" y="1524000"/>
          <p14:tracePt t="37623" x="3575050" y="1193800"/>
          <p14:tracePt t="37640" x="3492500" y="990600"/>
          <p14:tracePt t="37657" x="3448050" y="812800"/>
          <p14:tracePt t="37673" x="3448050" y="666750"/>
          <p14:tracePt t="37690" x="3454400" y="603250"/>
          <p14:tracePt t="37706" x="3473450" y="558800"/>
          <p14:tracePt t="37723" x="3498850" y="527050"/>
          <p14:tracePt t="37740" x="3536950" y="482600"/>
          <p14:tracePt t="37756" x="3587750" y="438150"/>
          <p14:tracePt t="37774" x="3619500" y="412750"/>
          <p14:tracePt t="37790" x="3663950" y="387350"/>
          <p14:tracePt t="37806" x="3740150" y="361950"/>
          <p14:tracePt t="37823" x="3854450" y="342900"/>
          <p14:tracePt t="37840" x="4102100" y="374650"/>
          <p14:tracePt t="37856" x="4203700" y="406400"/>
          <p14:tracePt t="37873" x="4298950" y="463550"/>
          <p14:tracePt t="37890" x="4381500" y="520700"/>
          <p14:tracePt t="37907" x="4514850" y="692150"/>
          <p14:tracePt t="37924" x="4603750" y="831850"/>
          <p14:tracePt t="37940" x="4826000" y="1231900"/>
          <p14:tracePt t="37957" x="4933950" y="1447800"/>
          <p14:tracePt t="37974" x="5041900" y="1670050"/>
          <p14:tracePt t="37990" x="5118100" y="1847850"/>
          <p14:tracePt t="38007" x="5168900" y="1974850"/>
          <p14:tracePt t="38024" x="5175250" y="2038350"/>
          <p14:tracePt t="38040" x="5181600" y="2120900"/>
          <p14:tracePt t="38057" x="5181600" y="2146300"/>
          <p14:tracePt t="38073" x="5181600" y="2171700"/>
          <p14:tracePt t="38091" x="5181600" y="2190750"/>
          <p14:tracePt t="38107" x="5168900" y="2203450"/>
          <p14:tracePt t="38107" x="5156200" y="2222500"/>
          <p14:tracePt t="38124" x="5118100" y="2266950"/>
          <p14:tracePt t="38142" x="5092700" y="2292350"/>
          <p14:tracePt t="38157" x="5060950" y="2330450"/>
          <p14:tracePt t="38174" x="5016500" y="2362200"/>
          <p14:tracePt t="38191" x="4959350" y="2406650"/>
          <p14:tracePt t="38207" x="4826000" y="2463800"/>
          <p14:tracePt t="38224" x="4737100" y="2482850"/>
          <p14:tracePt t="38241" x="4597400" y="2476500"/>
          <p14:tracePt t="38258" x="4419600" y="2451100"/>
          <p14:tracePt t="38276" x="4286250" y="2425700"/>
          <p14:tracePt t="38291" x="4216400" y="2419350"/>
          <p14:tracePt t="38589" x="0" y="0"/>
        </p14:tracePtLst>
        <p14:tracePtLst>
          <p14:tracePt t="41780" x="2108200" y="2368550"/>
          <p14:tracePt t="42093" x="2101850" y="2374900"/>
          <p14:tracePt t="42101" x="2095500" y="2374900"/>
          <p14:tracePt t="42118" x="2089150" y="2374900"/>
          <p14:tracePt t="42131" x="2076450" y="2374900"/>
          <p14:tracePt t="42132" x="2063750" y="2374900"/>
          <p14:tracePt t="42205" x="2057400" y="2374900"/>
          <p14:tracePt t="42221" x="2051050" y="2374900"/>
          <p14:tracePt t="42253" x="2044700" y="2374900"/>
          <p14:tracePt t="42261" x="2032000" y="2374900"/>
          <p14:tracePt t="42269" x="2019300" y="2374900"/>
          <p14:tracePt t="42277" x="1987550" y="2374900"/>
          <p14:tracePt t="42285" x="1917700" y="2374900"/>
          <p14:tracePt t="42299" x="1835150" y="2362200"/>
          <p14:tracePt t="42315" x="1784350" y="2343150"/>
          <p14:tracePt t="42331" x="1758950" y="2330450"/>
          <p14:tracePt t="42348" x="1720850" y="2298700"/>
          <p14:tracePt t="42364" x="1651000" y="2228850"/>
          <p14:tracePt t="42382" x="1619250" y="2190750"/>
          <p14:tracePt t="42399" x="1600200" y="2178050"/>
          <p14:tracePt t="42415" x="1593850" y="2178050"/>
          <p14:tracePt t="42432" x="1587500" y="2171700"/>
          <p14:tracePt t="42448" x="1574800" y="2165350"/>
          <p14:tracePt t="42465" x="1568450" y="2165350"/>
          <p14:tracePt t="42482" x="1543050" y="2152650"/>
          <p14:tracePt t="42498" x="1517650" y="2139950"/>
          <p14:tracePt t="42515" x="1485900" y="2127250"/>
          <p14:tracePt t="42532" x="1460500" y="2114550"/>
          <p14:tracePt t="42549" x="1454150" y="2114550"/>
          <p14:tracePt t="42565" x="1435100" y="2101850"/>
          <p14:tracePt t="42582" x="1422400" y="2095500"/>
          <p14:tracePt t="42621" x="1403350" y="2095500"/>
          <p14:tracePt t="42629" x="1397000" y="2095500"/>
          <p14:tracePt t="42637" x="1377950" y="2089150"/>
          <p14:tracePt t="42649" x="1358900" y="2089150"/>
          <p14:tracePt t="42666" x="1333500" y="2089150"/>
          <p14:tracePt t="42682" x="1320800" y="2089150"/>
          <p14:tracePt t="42699" x="1308100" y="2089150"/>
          <p14:tracePt t="42797" x="1301750" y="2082800"/>
          <p14:tracePt t="42805" x="1289050" y="2057400"/>
          <p14:tracePt t="42821" x="1282700" y="2051050"/>
          <p14:tracePt t="42829" x="1282700" y="2044700"/>
          <p14:tracePt t="42833" x="1270000" y="2032000"/>
          <p14:tracePt t="42849" x="1263650" y="2019300"/>
          <p14:tracePt t="42865" x="1257300" y="2000250"/>
          <p14:tracePt t="42882" x="1244600" y="1974850"/>
          <p14:tracePt t="42900" x="1219200" y="1917700"/>
          <p14:tracePt t="42916" x="1181100" y="1879600"/>
          <p14:tracePt t="42933" x="1174750" y="1860550"/>
          <p14:tracePt t="42949" x="1168400" y="1860550"/>
          <p14:tracePt t="42966" x="1149350" y="1860550"/>
          <p14:tracePt t="42982" x="1123950" y="1860550"/>
          <p14:tracePt t="42999" x="1085850" y="1879600"/>
          <p14:tracePt t="43015" x="1028700" y="1905000"/>
          <p14:tracePt t="43032" x="965200" y="1936750"/>
          <p14:tracePt t="43049" x="895350" y="2019300"/>
          <p14:tracePt t="43066" x="876300" y="2063750"/>
          <p14:tracePt t="43084" x="844550" y="2152650"/>
          <p14:tracePt t="43102" x="838200" y="2178050"/>
          <p14:tracePt t="43116" x="819150" y="2228850"/>
          <p14:tracePt t="43133" x="819150" y="2279650"/>
          <p14:tracePt t="43150" x="812800" y="2298700"/>
          <p14:tracePt t="43167" x="812800" y="2324100"/>
          <p14:tracePt t="43183" x="819150" y="2362200"/>
          <p14:tracePt t="43201" x="831850" y="2381250"/>
          <p14:tracePt t="43217" x="850900" y="2400300"/>
          <p14:tracePt t="43233" x="882650" y="2406650"/>
          <p14:tracePt t="43250" x="895350" y="2406650"/>
          <p14:tracePt t="43267" x="939800" y="2419350"/>
          <p14:tracePt t="43284" x="1009650" y="2457450"/>
          <p14:tracePt t="43300" x="1123950" y="2489200"/>
          <p14:tracePt t="43316" x="1409700" y="2533650"/>
          <p14:tracePt t="43334" x="1593850" y="2533650"/>
          <p14:tracePt t="43351" x="1797050" y="2533650"/>
          <p14:tracePt t="43367" x="2012950" y="2533650"/>
          <p14:tracePt t="43384" x="2349500" y="2520950"/>
          <p14:tracePt t="43416" x="2495550" y="2495550"/>
          <p14:tracePt t="43417" x="2565400" y="2457450"/>
          <p14:tracePt t="43433" x="2609850" y="2413000"/>
          <p14:tracePt t="43450" x="2641600" y="2355850"/>
          <p14:tracePt t="43467" x="2679700" y="2273300"/>
          <p14:tracePt t="43484" x="2692400" y="2254250"/>
          <p14:tracePt t="43501" x="2711450" y="2228850"/>
          <p14:tracePt t="43517" x="2717800" y="2209800"/>
          <p14:tracePt t="43533" x="2724150" y="2171700"/>
          <p14:tracePt t="43550" x="2724150" y="2139950"/>
          <p14:tracePt t="43567" x="2724150" y="2114550"/>
          <p14:tracePt t="43584" x="2724150" y="2057400"/>
          <p14:tracePt t="43601" x="2724150" y="2044700"/>
          <p14:tracePt t="43617" x="2724150" y="1898650"/>
          <p14:tracePt t="43634" x="2711450" y="1841500"/>
          <p14:tracePt t="43650" x="2686050" y="1790700"/>
          <p14:tracePt t="43667" x="2647950" y="1695450"/>
          <p14:tracePt t="43685" x="2616200" y="1663700"/>
          <p14:tracePt t="43701" x="2565400" y="1625600"/>
          <p14:tracePt t="43718" x="2413000" y="1562100"/>
          <p14:tracePt t="43734" x="2305050" y="1524000"/>
          <p14:tracePt t="43751" x="2203450" y="1498600"/>
          <p14:tracePt t="43768" x="2070100" y="1492250"/>
          <p14:tracePt t="43784" x="1930400" y="1479550"/>
          <p14:tracePt t="43801" x="1841500" y="1479550"/>
          <p14:tracePt t="43818" x="1460500" y="1511300"/>
          <p14:tracePt t="43834" x="1416050" y="1530350"/>
          <p14:tracePt t="43851" x="1390650" y="1549400"/>
          <p14:tracePt t="43868" x="1371600" y="1568450"/>
          <p14:tracePt t="43884" x="1358900" y="1581150"/>
          <p14:tracePt t="43965" x="1358900" y="1587500"/>
          <p14:tracePt t="43997" x="1358900" y="1593850"/>
          <p14:tracePt t="44077" x="1358900" y="1600200"/>
          <p14:tracePt t="44181" x="1358900" y="1606550"/>
          <p14:tracePt t="44213" x="1358900" y="1612900"/>
          <p14:tracePt t="44237" x="1358900" y="1619250"/>
          <p14:tracePt t="44246" x="1358900" y="1625600"/>
          <p14:tracePt t="44262" x="1358900" y="1631950"/>
          <p14:tracePt t="44269" x="1358900" y="1657350"/>
          <p14:tracePt t="44285" x="1358900" y="1676400"/>
          <p14:tracePt t="44286" x="1333500" y="1727200"/>
          <p14:tracePt t="44301" x="1301750" y="1790700"/>
          <p14:tracePt t="44318" x="1263650" y="1866900"/>
          <p14:tracePt t="44336" x="1244600" y="1924050"/>
          <p14:tracePt t="44352" x="1212850" y="1981200"/>
          <p14:tracePt t="44368" x="1174750" y="2057400"/>
          <p14:tracePt t="44385" x="1162050" y="2089150"/>
          <p14:tracePt t="44402" x="1155700" y="2095500"/>
          <p14:tracePt t="44418" x="1130300" y="2120900"/>
          <p14:tracePt t="44436" x="1123950" y="2127250"/>
          <p14:tracePt t="44452" x="1123950" y="2133600"/>
          <p14:tracePt t="44468" x="1123950" y="2159000"/>
          <p14:tracePt t="44485" x="1130300" y="2190750"/>
          <p14:tracePt t="44502" x="1155700" y="2228850"/>
          <p14:tracePt t="44518" x="1187450" y="2273300"/>
          <p14:tracePt t="44536" x="1219200" y="2305050"/>
          <p14:tracePt t="44552" x="1257300" y="2336800"/>
          <p14:tracePt t="44568" x="1333500" y="2387600"/>
          <p14:tracePt t="44585" x="1428750" y="2438400"/>
          <p14:tracePt t="44603" x="1498600" y="2463800"/>
          <p14:tracePt t="44619" x="1873250" y="2540000"/>
          <p14:tracePt t="44642" x="1943100" y="2546350"/>
          <p14:tracePt t="44652" x="2159000" y="2565400"/>
          <p14:tracePt t="44671" x="2260600" y="2571750"/>
          <p14:tracePt t="44686" x="2355850" y="2578100"/>
          <p14:tracePt t="44702" x="2470150" y="2590800"/>
          <p14:tracePt t="44719" x="2597150" y="2597150"/>
          <p14:tracePt t="44736" x="2730500" y="2597150"/>
          <p14:tracePt t="44752" x="2882900" y="2578100"/>
          <p14:tracePt t="44769" x="3016250" y="2571750"/>
          <p14:tracePt t="44786" x="3149600" y="2571750"/>
          <p14:tracePt t="44803" x="3232150" y="2578100"/>
          <p14:tracePt t="44819" x="3600450" y="2616200"/>
          <p14:tracePt t="44836" x="3981450" y="2622550"/>
          <p14:tracePt t="44854" x="4083050" y="2609850"/>
          <p14:tracePt t="44869" x="4140200" y="2597150"/>
          <p14:tracePt t="44886" x="4178300" y="2590800"/>
          <p14:tracePt t="44903" x="4229100" y="2584450"/>
          <p14:tracePt t="44920" x="4349750" y="2571750"/>
          <p14:tracePt t="44936" x="4387850" y="2559050"/>
          <p14:tracePt t="44952" x="4425950" y="2552700"/>
          <p14:tracePt t="44969" x="4451350" y="2540000"/>
          <p14:tracePt t="44986" x="4464050" y="2527300"/>
          <p14:tracePt t="45004" x="4470400" y="2527300"/>
          <p14:tracePt t="45019" x="4483100" y="2520950"/>
          <p14:tracePt t="45035" x="4508500" y="2520950"/>
          <p14:tracePt t="45052" x="4508500" y="2508250"/>
          <p14:tracePt t="45069" x="4521200" y="2501900"/>
          <p14:tracePt t="45088" x="4527550" y="2489200"/>
          <p14:tracePt t="45103" x="4540250" y="2489200"/>
          <p14:tracePt t="45120" x="4552950" y="2476500"/>
          <p14:tracePt t="45157" x="4565650" y="2470150"/>
          <p14:tracePt t="45337" x="0" y="0"/>
        </p14:tracePtLst>
        <p14:tracePtLst>
          <p14:tracePt t="56151" x="2324100" y="4089400"/>
          <p14:tracePt t="56464" x="0" y="0"/>
        </p14:tracePtLst>
        <p14:tracePtLst>
          <p14:tracePt t="57239" x="6762750" y="952500"/>
          <p14:tracePt t="57303" x="6762750" y="946150"/>
          <p14:tracePt t="57325" x="6769100" y="946150"/>
          <p14:tracePt t="57349" x="6775450" y="946150"/>
          <p14:tracePt t="57373" x="6788150" y="939800"/>
          <p14:tracePt t="57381" x="6794500" y="939800"/>
          <p14:tracePt t="57391" x="6800850" y="939800"/>
          <p14:tracePt t="57413" x="6813550" y="939800"/>
          <p14:tracePt t="57421" x="6819900" y="939800"/>
          <p14:tracePt t="57429" x="6832600" y="939800"/>
          <p14:tracePt t="57445" x="6851650" y="939800"/>
          <p14:tracePt t="57469" x="6864350" y="939800"/>
          <p14:tracePt t="57581" x="6845300" y="946150"/>
          <p14:tracePt t="57589" x="6826250" y="946150"/>
          <p14:tracePt t="57589" x="6800850" y="952500"/>
          <p14:tracePt t="57608" x="6750050" y="952500"/>
          <p14:tracePt t="57613" x="6680200" y="952500"/>
          <p14:tracePt t="57624" x="6610350" y="946150"/>
          <p14:tracePt t="57657" x="6591300" y="939800"/>
          <p14:tracePt t="57693" x="6578600" y="933450"/>
          <p14:tracePt t="57701" x="6578600" y="927100"/>
          <p14:tracePt t="57709" x="6565900" y="920750"/>
          <p14:tracePt t="57717" x="6559550" y="920750"/>
          <p14:tracePt t="57725" x="6527800" y="908050"/>
          <p14:tracePt t="57741" x="6502400" y="882650"/>
          <p14:tracePt t="57765" x="6477000" y="869950"/>
          <p14:tracePt t="57776" x="6470650" y="863600"/>
          <p14:tracePt t="57901" x="6470650" y="857250"/>
          <p14:tracePt t="57917" x="6508750" y="838200"/>
          <p14:tracePt t="57925" x="6540500" y="838200"/>
          <p14:tracePt t="57934" x="6553200" y="838200"/>
          <p14:tracePt t="57949" x="6584950" y="831850"/>
          <p14:tracePt t="57959" x="6604000" y="831850"/>
          <p14:tracePt t="57975" x="6629400" y="831850"/>
          <p14:tracePt t="57992" x="6711950" y="857250"/>
          <p14:tracePt t="58008" x="6800850" y="863600"/>
          <p14:tracePt t="58025" x="6934200" y="876300"/>
          <p14:tracePt t="58042" x="7086600" y="895350"/>
          <p14:tracePt t="58058" x="7270750" y="914400"/>
          <p14:tracePt t="58075" x="7353300" y="920750"/>
          <p14:tracePt t="58092" x="7410450" y="927100"/>
          <p14:tracePt t="58108" x="7416800" y="933450"/>
          <p14:tracePt t="58208" x="7416800" y="939800"/>
          <p14:tracePt t="58229" x="7410450" y="939800"/>
          <p14:tracePt t="58237" x="7397750" y="939800"/>
          <p14:tracePt t="58242" x="7378700" y="946150"/>
          <p14:tracePt t="58269" x="7302500" y="946150"/>
          <p14:tracePt t="58277" x="7112000" y="889000"/>
          <p14:tracePt t="58293" x="6845300" y="819150"/>
          <p14:tracePt t="58309" x="6604000" y="762000"/>
          <p14:tracePt t="58325" x="6540500" y="755650"/>
          <p14:tracePt t="58342" x="6540500" y="749300"/>
          <p14:tracePt t="58437" x="6546850" y="749300"/>
          <p14:tracePt t="58451" x="6553200" y="749300"/>
          <p14:tracePt t="58453" x="6578600" y="742950"/>
          <p14:tracePt t="58469" x="6680200" y="730250"/>
          <p14:tracePt t="58477" x="6832600" y="736600"/>
          <p14:tracePt t="58477" x="6927850" y="755650"/>
          <p14:tracePt t="58493" x="7118350" y="781050"/>
          <p14:tracePt t="58509" x="7296150" y="831850"/>
          <p14:tracePt t="58526" x="7410450" y="876300"/>
          <p14:tracePt t="58542" x="7632700" y="927100"/>
          <p14:tracePt t="58560" x="7715250" y="939800"/>
          <p14:tracePt t="58576" x="7753350" y="952500"/>
          <p14:tracePt t="58593" x="7772400" y="952500"/>
          <p14:tracePt t="58609" x="7791450" y="952500"/>
          <p14:tracePt t="58626" x="7797800" y="958850"/>
          <p14:tracePt t="58685" x="7797800" y="965200"/>
          <p14:tracePt t="58693" x="7785100" y="965200"/>
          <p14:tracePt t="58701" x="7766050" y="984250"/>
          <p14:tracePt t="58717" x="7721600" y="1003300"/>
          <p14:tracePt t="58733" x="7632700" y="1016000"/>
          <p14:tracePt t="58749" x="7518400" y="1016000"/>
          <p14:tracePt t="58760" x="7366000" y="996950"/>
          <p14:tracePt t="58776" x="7162800" y="939800"/>
          <p14:tracePt t="58793" x="6991350" y="895350"/>
          <p14:tracePt t="58809" x="6737350" y="838200"/>
          <p14:tracePt t="58827" x="6604000" y="819150"/>
          <p14:tracePt t="58843" x="6597650" y="819150"/>
          <p14:tracePt t="58860" x="6584950" y="819150"/>
          <p14:tracePt t="58957" x="6591300" y="819150"/>
          <p14:tracePt t="58973" x="6597650" y="819150"/>
          <p14:tracePt t="58981" x="6597650" y="812800"/>
          <p14:tracePt t="58989" x="6610350" y="812800"/>
          <p14:tracePt t="59037" x="6616700" y="806450"/>
          <p14:tracePt t="59111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610600" cy="762000"/>
          </a:xfrm>
        </p:spPr>
        <p:txBody>
          <a:bodyPr/>
          <a:lstStyle/>
          <a:p>
            <a:r>
              <a:rPr lang="en-US" dirty="0" smtClean="0"/>
              <a:t>Entropy (∆S) and Gibbs Free </a:t>
            </a:r>
            <a:r>
              <a:rPr lang="en-US" dirty="0"/>
              <a:t>Energy (</a:t>
            </a:r>
            <a:r>
              <a:rPr lang="en-US" dirty="0" smtClean="0"/>
              <a:t>∆G)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762000"/>
            <a:ext cx="8458200" cy="2352675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Randomness of a system</a:t>
            </a:r>
          </a:p>
          <a:p>
            <a:pPr marL="742950" lvl="1" indent="-285750"/>
            <a:r>
              <a:rPr lang="en-US" sz="2400" dirty="0" smtClean="0"/>
              <a:t>increase in ∆S tends to be spontaneous</a:t>
            </a:r>
          </a:p>
          <a:p>
            <a:r>
              <a:rPr lang="en-US" sz="2400" dirty="0" smtClean="0"/>
              <a:t>Enthalpy and Entropy can be used for evaluating the free energy of a system</a:t>
            </a:r>
          </a:p>
          <a:p>
            <a:r>
              <a:rPr lang="en-US" sz="2400" dirty="0" smtClean="0"/>
              <a:t>Gibbs Free Energy</a:t>
            </a:r>
          </a:p>
          <a:p>
            <a:pPr marL="742950" lvl="1" indent="-285750"/>
            <a:r>
              <a:rPr lang="en-US" sz="2400" dirty="0" smtClean="0"/>
              <a:t>∆G = ∆H -T∆S</a:t>
            </a:r>
          </a:p>
          <a:p>
            <a:pPr marL="742950" lvl="1" indent="-285750"/>
            <a:r>
              <a:rPr lang="en-US" sz="2400" dirty="0" smtClean="0"/>
              <a:t>∆G=-RTlnK</a:t>
            </a:r>
          </a:p>
          <a:p>
            <a:pPr marL="1143000" lvl="2" indent="-228600"/>
            <a:r>
              <a:rPr lang="en-US" sz="2400" dirty="0" smtClean="0"/>
              <a:t>K is equilibrium constant</a:t>
            </a:r>
          </a:p>
          <a:p>
            <a:pPr marL="1143000" lvl="2" indent="-228600"/>
            <a:r>
              <a:rPr lang="en-US" sz="2400" dirty="0" smtClean="0"/>
              <a:t>Activity at unity</a:t>
            </a:r>
          </a:p>
          <a:p>
            <a:pPr marL="742950" lvl="1" indent="-285750"/>
            <a:endParaRPr lang="en-US" sz="2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3114675"/>
            <a:ext cx="7696200" cy="342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 b="1">
                <a:solidFill>
                  <a:srgbClr val="6E0043"/>
                </a:solidFill>
                <a:latin typeface="+mn-lt"/>
                <a:ea typeface="+mn-ea"/>
                <a:cs typeface="+mn-cs"/>
              </a:defRPr>
            </a:lvl1pPr>
            <a:lvl2pPr marL="9652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§"/>
              <a:defRPr sz="2800" b="1">
                <a:solidFill>
                  <a:srgbClr val="BE001E"/>
                </a:solidFill>
                <a:latin typeface="+mn-lt"/>
              </a:defRPr>
            </a:lvl2pPr>
            <a:lvl3pPr marL="14224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à"/>
              <a:defRPr sz="2800" b="1">
                <a:solidFill>
                  <a:srgbClr val="4C2E00"/>
                </a:solidFill>
                <a:latin typeface="+mn-lt"/>
              </a:defRPr>
            </a:lvl3pPr>
            <a:lvl4pPr marL="1765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Times" charset="0"/>
              <a:buChar char="*"/>
              <a:defRPr sz="2800" b="1">
                <a:solidFill>
                  <a:schemeClr val="tx1"/>
                </a:solidFill>
                <a:latin typeface="+mn-lt"/>
              </a:defRPr>
            </a:lvl4pPr>
            <a:lvl5pPr marL="2413000" indent="-4064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Ë"/>
              <a:defRPr sz="2800" b="1">
                <a:solidFill>
                  <a:schemeClr val="tx1"/>
                </a:solidFill>
                <a:latin typeface="+mn-lt"/>
              </a:defRPr>
            </a:lvl5pPr>
            <a:lvl6pPr marL="2870200" indent="-4064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Ë"/>
              <a:defRPr sz="2800" b="1">
                <a:solidFill>
                  <a:schemeClr val="tx1"/>
                </a:solidFill>
                <a:latin typeface="+mn-lt"/>
              </a:defRPr>
            </a:lvl6pPr>
            <a:lvl7pPr marL="3327400" indent="-4064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Ë"/>
              <a:defRPr sz="2800" b="1">
                <a:solidFill>
                  <a:schemeClr val="tx1"/>
                </a:solidFill>
                <a:latin typeface="+mn-lt"/>
              </a:defRPr>
            </a:lvl7pPr>
            <a:lvl8pPr marL="3784600" indent="-4064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Ë"/>
              <a:defRPr sz="2800" b="1">
                <a:solidFill>
                  <a:schemeClr val="tx1"/>
                </a:solidFill>
                <a:latin typeface="+mn-lt"/>
              </a:defRPr>
            </a:lvl8pPr>
            <a:lvl9pPr marL="4241800" indent="-4064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Zapf Dingbats" charset="2"/>
              <a:buChar char="Ë"/>
              <a:defRPr sz="28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000" kern="0" dirty="0" smtClean="0"/>
              <a:t>Compound		∆G° (kJ/</a:t>
            </a:r>
            <a:r>
              <a:rPr lang="en-US" sz="2000" kern="0" dirty="0" err="1" smtClean="0"/>
              <a:t>mol</a:t>
            </a:r>
            <a:r>
              <a:rPr lang="en-US" sz="2000" kern="0" dirty="0" smtClean="0"/>
              <a:t>) at 298.15 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kern="0" dirty="0" smtClean="0"/>
              <a:t>H</a:t>
            </a:r>
            <a:r>
              <a:rPr lang="en-US" sz="2000" kern="0" baseline="-25000" dirty="0" smtClean="0"/>
              <a:t>2</a:t>
            </a:r>
            <a:r>
              <a:rPr lang="en-US" sz="2000" kern="0" dirty="0" smtClean="0"/>
              <a:t>O	</a:t>
            </a:r>
            <a:r>
              <a:rPr lang="en-US" sz="2000" kern="0" baseline="-25000" dirty="0" smtClean="0"/>
              <a:t>		</a:t>
            </a:r>
            <a:r>
              <a:rPr lang="en-US" sz="2000" kern="0" dirty="0" smtClean="0"/>
              <a:t>-237.129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kern="0" dirty="0" smtClean="0"/>
              <a:t>OH</a:t>
            </a:r>
            <a:r>
              <a:rPr lang="en-US" sz="2000" kern="0" baseline="30000" dirty="0" smtClean="0"/>
              <a:t>-</a:t>
            </a:r>
            <a:r>
              <a:rPr lang="en-US" sz="2000" kern="0" baseline="-25000" dirty="0" smtClean="0"/>
              <a:t>(</a:t>
            </a:r>
            <a:r>
              <a:rPr lang="en-US" sz="2000" kern="0" baseline="-25000" dirty="0" err="1" smtClean="0"/>
              <a:t>aq</a:t>
            </a:r>
            <a:r>
              <a:rPr lang="en-US" sz="2000" kern="0" baseline="-25000" dirty="0" smtClean="0"/>
              <a:t>)			</a:t>
            </a:r>
            <a:r>
              <a:rPr lang="en-US" sz="2000" kern="0" dirty="0" smtClean="0"/>
              <a:t>-157.244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kern="0" dirty="0" smtClean="0"/>
              <a:t>H</a:t>
            </a:r>
            <a:r>
              <a:rPr lang="en-US" sz="2000" kern="0" baseline="30000" dirty="0" smtClean="0"/>
              <a:t>+</a:t>
            </a:r>
            <a:r>
              <a:rPr lang="en-US" sz="2000" kern="0" baseline="-25000" dirty="0" smtClean="0"/>
              <a:t>(</a:t>
            </a:r>
            <a:r>
              <a:rPr lang="en-US" sz="2000" kern="0" baseline="-25000" dirty="0" err="1" smtClean="0"/>
              <a:t>aq</a:t>
            </a:r>
            <a:r>
              <a:rPr lang="en-US" sz="2000" kern="0" baseline="-25000" dirty="0" smtClean="0"/>
              <a:t>)			</a:t>
            </a:r>
            <a:r>
              <a:rPr lang="en-US" sz="2000" kern="0" dirty="0" smtClean="0"/>
              <a:t>0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kern="0" dirty="0" smtClean="0"/>
              <a:t>H</a:t>
            </a:r>
            <a:r>
              <a:rPr lang="en-US" sz="2000" kern="0" baseline="-25000" dirty="0" smtClean="0"/>
              <a:t>2</a:t>
            </a:r>
            <a:r>
              <a:rPr lang="en-US" sz="2000" kern="0" dirty="0" smtClean="0"/>
              <a:t>O</a:t>
            </a:r>
            <a:r>
              <a:rPr lang="en-US" sz="2000" kern="0" dirty="0" smtClean="0">
                <a:sym typeface="Wingdings" pitchFamily="2" charset="2"/>
              </a:rPr>
              <a:t>H</a:t>
            </a:r>
            <a:r>
              <a:rPr lang="en-US" sz="2000" kern="0" baseline="30000" dirty="0" smtClean="0">
                <a:sym typeface="Wingdings" pitchFamily="2" charset="2"/>
              </a:rPr>
              <a:t>+</a:t>
            </a:r>
            <a:r>
              <a:rPr lang="en-US" sz="2000" kern="0" dirty="0" smtClean="0">
                <a:sym typeface="Wingdings" pitchFamily="2" charset="2"/>
              </a:rPr>
              <a:t>+OH</a:t>
            </a:r>
            <a:r>
              <a:rPr lang="en-US" sz="2000" kern="0" baseline="30000" dirty="0" smtClean="0">
                <a:sym typeface="Wingdings" pitchFamily="2" charset="2"/>
              </a:rPr>
              <a:t>-</a:t>
            </a:r>
            <a:r>
              <a:rPr lang="en-US" sz="2000" kern="0" dirty="0" smtClean="0"/>
              <a:t>	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kern="0" dirty="0" smtClean="0"/>
              <a:t>What is the constant for the reaction?</a:t>
            </a:r>
          </a:p>
          <a:p>
            <a:pPr marL="1200150" lvl="2" indent="-285750">
              <a:lnSpc>
                <a:spcPct val="90000"/>
              </a:lnSpc>
            </a:pPr>
            <a:r>
              <a:rPr lang="en-US" sz="2000" kern="0" dirty="0" smtClean="0"/>
              <a:t>Products-reactants</a:t>
            </a:r>
          </a:p>
          <a:p>
            <a:pPr>
              <a:lnSpc>
                <a:spcPct val="90000"/>
              </a:lnSpc>
            </a:pPr>
            <a:r>
              <a:rPr lang="en-US" sz="2000" kern="0" dirty="0" smtClean="0"/>
              <a:t>At 298.15 K</a:t>
            </a:r>
          </a:p>
          <a:p>
            <a:pPr marL="742950" lvl="1" indent="-285750">
              <a:lnSpc>
                <a:spcPct val="90000"/>
              </a:lnSpc>
              <a:buFont typeface="Zapf Dingbats" charset="2"/>
              <a:buNone/>
            </a:pPr>
            <a:r>
              <a:rPr lang="en-US" sz="2000" kern="0" dirty="0" smtClean="0"/>
              <a:t>∆G(</a:t>
            </a:r>
            <a:r>
              <a:rPr lang="en-US" sz="2000" kern="0" dirty="0" err="1" smtClean="0"/>
              <a:t>rxn</a:t>
            </a:r>
            <a:r>
              <a:rPr lang="en-US" sz="2000" kern="0" dirty="0" smtClean="0"/>
              <a:t>) = 0 + -157.244 - (-273.129) = 79.9 kJ/</a:t>
            </a:r>
            <a:r>
              <a:rPr lang="en-US" sz="2000" kern="0" dirty="0" err="1" smtClean="0"/>
              <a:t>mol</a:t>
            </a:r>
            <a:endParaRPr lang="en-US" sz="2000" kern="0" dirty="0" smtClean="0"/>
          </a:p>
          <a:p>
            <a:pPr marL="742950" lvl="1" indent="-285750">
              <a:lnSpc>
                <a:spcPct val="90000"/>
              </a:lnSpc>
              <a:buNone/>
            </a:pPr>
            <a:r>
              <a:rPr lang="en-US" sz="2000" kern="0" dirty="0" err="1" smtClean="0"/>
              <a:t>lnK</a:t>
            </a:r>
            <a:r>
              <a:rPr lang="en-US" sz="2000" kern="0" dirty="0" smtClean="0"/>
              <a:t>= (79.9E3/(-8.314*298.15))=-32.2;  K=1E-14, K</a:t>
            </a:r>
            <a:r>
              <a:rPr lang="en-US" sz="2000" kern="0" baseline="-25000" dirty="0" smtClean="0"/>
              <a:t>w</a:t>
            </a:r>
            <a:r>
              <a:rPr lang="en-US" sz="2000" kern="0" dirty="0" smtClean="0"/>
              <a:t> = [</a:t>
            </a:r>
            <a:r>
              <a:rPr lang="en-US" sz="2000" kern="0" dirty="0" smtClean="0">
                <a:sym typeface="Wingdings" pitchFamily="2" charset="2"/>
              </a:rPr>
              <a:t>H</a:t>
            </a:r>
            <a:r>
              <a:rPr lang="en-US" sz="2000" kern="0" baseline="30000" dirty="0" smtClean="0">
                <a:sym typeface="Wingdings" pitchFamily="2" charset="2"/>
              </a:rPr>
              <a:t>+</a:t>
            </a:r>
            <a:r>
              <a:rPr lang="en-US" sz="2000" kern="0" dirty="0" smtClean="0">
                <a:sym typeface="Wingdings" pitchFamily="2" charset="2"/>
              </a:rPr>
              <a:t>][OH</a:t>
            </a:r>
            <a:r>
              <a:rPr lang="en-US" sz="2000" kern="0" baseline="30000" dirty="0" smtClean="0">
                <a:sym typeface="Wingdings" pitchFamily="2" charset="2"/>
              </a:rPr>
              <a:t>-</a:t>
            </a:r>
            <a:r>
              <a:rPr lang="en-US" sz="2000" kern="0" dirty="0" smtClean="0"/>
              <a:t>]</a:t>
            </a:r>
          </a:p>
          <a:p>
            <a:pPr marL="742950" lvl="1" indent="-285750">
              <a:lnSpc>
                <a:spcPct val="90000"/>
              </a:lnSpc>
              <a:buFont typeface="Zapf Dingbats" charset="2"/>
              <a:buNone/>
            </a:pPr>
            <a:endParaRPr lang="en-US" kern="0" dirty="0" smtClean="0"/>
          </a:p>
        </p:txBody>
      </p:sp>
      <p:sp>
        <p:nvSpPr>
          <p:cNvPr id="2" name="Oval 1"/>
          <p:cNvSpPr/>
          <p:nvPr/>
        </p:nvSpPr>
        <p:spPr bwMode="auto">
          <a:xfrm>
            <a:off x="4724400" y="6019800"/>
            <a:ext cx="3276600" cy="533400"/>
          </a:xfrm>
          <a:prstGeom prst="ellipse">
            <a:avLst/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89"/>
    </mc:Choice>
    <mc:Fallback xmlns="">
      <p:transition spd="slow" advTm="1193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2" grpId="1" animBg="1"/>
    </p:bldLst>
  </p:timing>
  <p:extLst>
    <p:ext uri="{3A86A75C-4F4B-4683-9AE1-C65F6400EC91}">
      <p14:laserTraceLst xmlns:p14="http://schemas.microsoft.com/office/powerpoint/2010/main">
        <p14:tracePtLst>
          <p14:tracePt t="21260" x="2216150" y="1352550"/>
          <p14:tracePt t="21390" x="2209800" y="1352550"/>
          <p14:tracePt t="21398" x="2190750" y="1346200"/>
          <p14:tracePt t="21406" x="2178050" y="1339850"/>
          <p14:tracePt t="21414" x="2133600" y="1333500"/>
          <p14:tracePt t="21425" x="2076450" y="1308100"/>
          <p14:tracePt t="21442" x="2006600" y="1295400"/>
          <p14:tracePt t="21458" x="1924050" y="1289050"/>
          <p14:tracePt t="21475" x="1847850" y="1276350"/>
          <p14:tracePt t="21492" x="1765300" y="1257300"/>
          <p14:tracePt t="21509" x="1695450" y="1250950"/>
          <p14:tracePt t="21525" x="1663700" y="1250950"/>
          <p14:tracePt t="21542" x="1581150" y="1250950"/>
          <p14:tracePt t="21559" x="1511300" y="1263650"/>
          <p14:tracePt t="21575" x="1403350" y="1276350"/>
          <p14:tracePt t="21591" x="1257300" y="1295400"/>
          <p14:tracePt t="21608" x="1123950" y="1301750"/>
          <p14:tracePt t="21625" x="1028700" y="1308100"/>
          <p14:tracePt t="21642" x="946150" y="1327150"/>
          <p14:tracePt t="21658" x="800100" y="1365250"/>
          <p14:tracePt t="21675" x="717550" y="1390650"/>
          <p14:tracePt t="21692" x="596900" y="1422400"/>
          <p14:tracePt t="21708" x="501650" y="1447800"/>
          <p14:tracePt t="21725" x="425450" y="1466850"/>
          <p14:tracePt t="21743" x="374650" y="1479550"/>
          <p14:tracePt t="21759" x="336550" y="1498600"/>
          <p14:tracePt t="21775" x="304800" y="1517650"/>
          <p14:tracePt t="21793" x="285750" y="1530350"/>
          <p14:tracePt t="21809" x="260350" y="1549400"/>
          <p14:tracePt t="21825" x="254000" y="1549400"/>
          <p14:tracePt t="21842" x="247650" y="1562100"/>
          <p14:tracePt t="21878" x="247650" y="1574800"/>
          <p14:tracePt t="21879" x="247650" y="1581150"/>
          <p14:tracePt t="21892" x="247650" y="1593850"/>
          <p14:tracePt t="21909" x="260350" y="1625600"/>
          <p14:tracePt t="21943" x="273050" y="1631950"/>
          <p14:tracePt t="21948" x="342900" y="1663700"/>
          <p14:tracePt t="21959" x="406400" y="1701800"/>
          <p14:tracePt t="21976" x="539750" y="1778000"/>
          <p14:tracePt t="21993" x="736600" y="1854200"/>
          <p14:tracePt t="22009" x="1073150" y="1955800"/>
          <p14:tracePt t="22026" x="1511300" y="2057400"/>
          <p14:tracePt t="22043" x="1924050" y="2146300"/>
          <p14:tracePt t="22059" x="2641600" y="2241550"/>
          <p14:tracePt t="22076" x="2857500" y="2241550"/>
          <p14:tracePt t="22092" x="3105150" y="2228850"/>
          <p14:tracePt t="22110" x="3359150" y="2203450"/>
          <p14:tracePt t="22126" x="3689350" y="2203450"/>
          <p14:tracePt t="22143" x="3924300" y="2216150"/>
          <p14:tracePt t="22160" x="4159250" y="2203450"/>
          <p14:tracePt t="22176" x="4235450" y="2171700"/>
          <p14:tracePt t="22192" x="4279900" y="2159000"/>
          <p14:tracePt t="22209" x="4292600" y="2159000"/>
          <p14:tracePt t="22227" x="4298950" y="2152650"/>
          <p14:tracePt t="22243" x="4324350" y="2139950"/>
          <p14:tracePt t="22259" x="4362450" y="2120900"/>
          <p14:tracePt t="22276" x="4445000" y="2082800"/>
          <p14:tracePt t="22292" x="4495800" y="2051050"/>
          <p14:tracePt t="22309" x="4546600" y="1981200"/>
          <p14:tracePt t="22309" x="4565650" y="1943100"/>
          <p14:tracePt t="22326" x="4591050" y="1885950"/>
          <p14:tracePt t="22342" x="4603750" y="1803400"/>
          <p14:tracePt t="22359" x="4603750" y="1765300"/>
          <p14:tracePt t="22376" x="4597400" y="1720850"/>
          <p14:tracePt t="22393" x="4591050" y="1695450"/>
          <p14:tracePt t="22410" x="4559300" y="1657350"/>
          <p14:tracePt t="22427" x="4432300" y="1568450"/>
          <p14:tracePt t="22443" x="4343400" y="1511300"/>
          <p14:tracePt t="22462" x="4222750" y="1460500"/>
          <p14:tracePt t="22477" x="4051300" y="1384300"/>
          <p14:tracePt t="22493" x="3905250" y="1320800"/>
          <p14:tracePt t="22510" x="3454400" y="1174750"/>
          <p14:tracePt t="22527" x="3308350" y="1130300"/>
          <p14:tracePt t="22543" x="3086100" y="1060450"/>
          <p14:tracePt t="22560" x="2952750" y="1035050"/>
          <p14:tracePt t="22577" x="2794000" y="996950"/>
          <p14:tracePt t="22593" x="2628900" y="965200"/>
          <p14:tracePt t="22610" x="2298700" y="914400"/>
          <p14:tracePt t="22627" x="2159000" y="895350"/>
          <p14:tracePt t="22643" x="1987550" y="889000"/>
          <p14:tracePt t="22660" x="1835150" y="876300"/>
          <p14:tracePt t="22677" x="1638300" y="882650"/>
          <p14:tracePt t="22693" x="1346200" y="908050"/>
          <p14:tracePt t="22710" x="1041400" y="971550"/>
          <p14:tracePt t="22726" x="927100" y="1003300"/>
          <p14:tracePt t="22744" x="876300" y="1035050"/>
          <p14:tracePt t="22761" x="838200" y="1066800"/>
          <p14:tracePt t="22777" x="793750" y="1085850"/>
          <p14:tracePt t="22794" x="742950" y="1111250"/>
          <p14:tracePt t="22810" x="704850" y="1123950"/>
          <p14:tracePt t="22827" x="692150" y="1130300"/>
          <p14:tracePt t="22843" x="673100" y="1130300"/>
          <p14:tracePt t="22861" x="654050" y="1143000"/>
          <p14:tracePt t="22877" x="641350" y="1149350"/>
          <p14:tracePt t="22894" x="635000" y="1155700"/>
          <p14:tracePt t="22959" x="628650" y="1168400"/>
          <p14:tracePt t="22966" x="622300" y="1174750"/>
          <p14:tracePt t="22974" x="615950" y="1174750"/>
          <p14:tracePt t="22990" x="615950" y="1181100"/>
          <p14:tracePt t="22998" x="609600" y="1200150"/>
          <p14:tracePt t="23023" x="609600" y="1212850"/>
          <p14:tracePt t="23028" x="609600" y="1231900"/>
          <p14:tracePt t="23044" x="615950" y="1263650"/>
          <p14:tracePt t="23061" x="622300" y="1282700"/>
          <p14:tracePt t="23077" x="635000" y="1295400"/>
          <p14:tracePt t="23318" x="0" y="0"/>
        </p14:tracePtLst>
        <p14:tracePtLst>
          <p14:tracePt t="24849" x="3022600" y="1873250"/>
          <p14:tracePt t="24894" x="3022600" y="1866900"/>
          <p14:tracePt t="24902" x="3022600" y="1860550"/>
          <p14:tracePt t="24982" x="3022600" y="1847850"/>
          <p14:tracePt t="25038" x="3016250" y="1841500"/>
          <p14:tracePt t="25046" x="2997200" y="1835150"/>
          <p14:tracePt t="25062" x="2984500" y="1835150"/>
          <p14:tracePt t="25068" x="2914650" y="1809750"/>
          <p14:tracePt t="25086" x="2851150" y="1797050"/>
          <p14:tracePt t="25102" x="2743200" y="1771650"/>
          <p14:tracePt t="25118" x="2628900" y="1739900"/>
          <p14:tracePt t="25132" x="2527300" y="1733550"/>
          <p14:tracePt t="25150" x="2482850" y="1727200"/>
          <p14:tracePt t="25164" x="2349500" y="1720850"/>
          <p14:tracePt t="25181" x="2266950" y="1708150"/>
          <p14:tracePt t="25198" x="2190750" y="1701800"/>
          <p14:tracePt t="25214" x="2089150" y="1701800"/>
          <p14:tracePt t="25232" x="1968500" y="1714500"/>
          <p14:tracePt t="25248" x="1803400" y="1720850"/>
          <p14:tracePt t="25265" x="1619250" y="1733550"/>
          <p14:tracePt t="25281" x="1479550" y="1739900"/>
          <p14:tracePt t="25298" x="1314450" y="1746250"/>
          <p14:tracePt t="25315" x="1200150" y="1765300"/>
          <p14:tracePt t="25331" x="1149350" y="1771650"/>
          <p14:tracePt t="25348" x="1136650" y="1778000"/>
          <p14:tracePt t="25365" x="1022350" y="1784350"/>
          <p14:tracePt t="25382" x="901700" y="1790700"/>
          <p14:tracePt t="25398" x="850900" y="1790700"/>
          <p14:tracePt t="25415" x="793750" y="1797050"/>
          <p14:tracePt t="25432" x="768350" y="1809750"/>
          <p14:tracePt t="25448" x="755650" y="1816100"/>
          <p14:tracePt t="25465" x="736600" y="1835150"/>
          <p14:tracePt t="25481" x="717550" y="1866900"/>
          <p14:tracePt t="25498" x="666750" y="1943100"/>
          <p14:tracePt t="25515" x="654050" y="1981200"/>
          <p14:tracePt t="25532" x="641350" y="2019300"/>
          <p14:tracePt t="25548" x="641350" y="2063750"/>
          <p14:tracePt t="25565" x="641350" y="2101850"/>
          <p14:tracePt t="25582" x="647700" y="2222500"/>
          <p14:tracePt t="25599" x="654050" y="2273300"/>
          <p14:tracePt t="25614" x="666750" y="2343150"/>
          <p14:tracePt t="25631" x="673100" y="2393950"/>
          <p14:tracePt t="25648" x="673100" y="2425700"/>
          <p14:tracePt t="25665" x="679450" y="2470150"/>
          <p14:tracePt t="25682" x="698500" y="2514600"/>
          <p14:tracePt t="25699" x="717550" y="2540000"/>
          <p14:tracePt t="25716" x="730250" y="2552700"/>
          <p14:tracePt t="25732" x="730250" y="2559050"/>
          <p14:tracePt t="25782" x="736600" y="2559050"/>
          <p14:tracePt t="25790" x="749300" y="2559050"/>
          <p14:tracePt t="25807" x="787400" y="2559050"/>
          <p14:tracePt t="25808" x="812800" y="2559050"/>
          <p14:tracePt t="25816" x="869950" y="2565400"/>
          <p14:tracePt t="25832" x="965200" y="2578100"/>
          <p14:tracePt t="25849" x="1035050" y="2584450"/>
          <p14:tracePt t="25866" x="1117600" y="2584450"/>
          <p14:tracePt t="25882" x="1212850" y="2565400"/>
          <p14:tracePt t="25899" x="1295400" y="2527300"/>
          <p14:tracePt t="25915" x="1384300" y="2463800"/>
          <p14:tracePt t="25932" x="1409700" y="2444750"/>
          <p14:tracePt t="25949" x="1422400" y="2444750"/>
          <p14:tracePt t="25966" x="1441450" y="2400300"/>
          <p14:tracePt t="25982" x="1460500" y="2292350"/>
          <p14:tracePt t="25999" x="1460500" y="2266950"/>
          <p14:tracePt t="26262" x="1460500" y="2260600"/>
          <p14:tracePt t="26274" x="1460500" y="2247900"/>
          <p14:tracePt t="26275" x="1466850" y="2247900"/>
          <p14:tracePt t="26283" x="1473200" y="2235200"/>
          <p14:tracePt t="26299" x="1485900" y="2228850"/>
          <p14:tracePt t="26342" x="1485900" y="2216150"/>
          <p14:tracePt t="26366" x="1485900" y="2209800"/>
          <p14:tracePt t="26382" x="1485900" y="2203450"/>
          <p14:tracePt t="26462" x="1492250" y="2190750"/>
          <p14:tracePt t="26806" x="1492250" y="2197100"/>
          <p14:tracePt t="26815" x="1492250" y="2203450"/>
          <p14:tracePt t="26822" x="1492250" y="2209800"/>
          <p14:tracePt t="26838" x="1498600" y="2216150"/>
          <p14:tracePt t="26850" x="1498600" y="2222500"/>
          <p14:tracePt t="26854" x="1504950" y="2228850"/>
          <p14:tracePt t="26870" x="1511300" y="2241550"/>
          <p14:tracePt t="26886" x="1530350" y="2241550"/>
          <p14:tracePt t="26900" x="1549400" y="2254250"/>
          <p14:tracePt t="26917" x="1581150" y="2260600"/>
          <p14:tracePt t="26935" x="1651000" y="2273300"/>
          <p14:tracePt t="26951" x="1682750" y="2273300"/>
          <p14:tracePt t="26967" x="1803400" y="2279650"/>
          <p14:tracePt t="26984" x="1860550" y="2286000"/>
          <p14:tracePt t="27000" x="1898650" y="2286000"/>
          <p14:tracePt t="27018" x="1949450" y="2298700"/>
          <p14:tracePt t="27034" x="1974850" y="2298700"/>
          <p14:tracePt t="27051" x="2012950" y="2298700"/>
          <p14:tracePt t="27069" x="2057400" y="2305050"/>
          <p14:tracePt t="27085" x="2082800" y="2305050"/>
          <p14:tracePt t="27118" x="2089150" y="2305050"/>
          <p14:tracePt t="27926" x="2076450" y="2305050"/>
          <p14:tracePt t="27945" x="2070100" y="2305050"/>
          <p14:tracePt t="27966" x="2063750" y="2305050"/>
          <p14:tracePt t="27974" x="2057400" y="2305050"/>
          <p14:tracePt t="27998" x="2051050" y="2305050"/>
          <p14:tracePt t="28014" x="2044700" y="2305050"/>
          <p14:tracePt t="28022" x="2038350" y="2305050"/>
          <p14:tracePt t="28390" x="2044700" y="2311400"/>
          <p14:tracePt t="28411" x="2057400" y="2311400"/>
          <p14:tracePt t="28414" x="2063750" y="2311400"/>
          <p14:tracePt t="28422" x="2082800" y="2311400"/>
          <p14:tracePt t="28422" x="2089150" y="2311400"/>
          <p14:tracePt t="28438" x="2108200" y="2311400"/>
          <p14:tracePt t="28454" x="2114550" y="2311400"/>
          <p14:tracePt t="28469" x="2133600" y="2311400"/>
          <p14:tracePt t="28486" x="2152650" y="2311400"/>
          <p14:tracePt t="28503" x="2184400" y="2311400"/>
          <p14:tracePt t="28520" x="2209800" y="2305050"/>
          <p14:tracePt t="28537" x="2247900" y="2305050"/>
          <p14:tracePt t="28553" x="2292350" y="2292350"/>
          <p14:tracePt t="28569" x="2317750" y="2292350"/>
          <p14:tracePt t="28587" x="2362200" y="2286000"/>
          <p14:tracePt t="28603" x="2400300" y="2286000"/>
          <p14:tracePt t="28621" x="2419350" y="2286000"/>
          <p14:tracePt t="28637" x="2432050" y="2279650"/>
          <p14:tracePt t="28806" x="2438400" y="2279650"/>
          <p14:tracePt t="28830" x="2451100" y="2279650"/>
          <p14:tracePt t="28838" x="2457450" y="2279650"/>
          <p14:tracePt t="28846" x="2476500" y="2279650"/>
          <p14:tracePt t="28854" x="2482850" y="2279650"/>
          <p14:tracePt t="28894" x="2495550" y="2279650"/>
          <p14:tracePt t="28913" x="2501900" y="2279650"/>
          <p14:tracePt t="28918" x="2520950" y="2279650"/>
          <p14:tracePt t="28926" x="2552700" y="2279650"/>
          <p14:tracePt t="28942" x="2590800" y="2279650"/>
          <p14:tracePt t="28958" x="2635250" y="2279650"/>
          <p14:tracePt t="28971" x="2667000" y="2286000"/>
          <p14:tracePt t="28988" x="2705100" y="2286000"/>
          <p14:tracePt t="29004" x="2736850" y="2292350"/>
          <p14:tracePt t="29021" x="2774950" y="2298700"/>
          <p14:tracePt t="29037" x="2806700" y="2305050"/>
          <p14:tracePt t="29468" x="0" y="0"/>
        </p14:tracePtLst>
        <p14:tracePtLst>
          <p14:tracePt t="30761" x="1422400" y="2419350"/>
          <p14:tracePt t="30911" x="1422400" y="2413000"/>
          <p14:tracePt t="30920" x="1428750" y="2413000"/>
          <p14:tracePt t="30936" x="1441450" y="2413000"/>
          <p14:tracePt t="30943" x="1447800" y="2413000"/>
          <p14:tracePt t="30959" x="1460500" y="2413000"/>
          <p14:tracePt t="30991" x="1473200" y="2413000"/>
          <p14:tracePt t="31088" x="1479550" y="2413000"/>
          <p14:tracePt t="31120" x="1485900" y="2413000"/>
          <p14:tracePt t="31135" x="1492250" y="2413000"/>
          <p14:tracePt t="31159" x="1498600" y="2406650"/>
          <p14:tracePt t="31168" x="1504950" y="2406650"/>
          <p14:tracePt t="31175" x="1511300" y="2406650"/>
          <p14:tracePt t="31343" x="1517650" y="2406650"/>
          <p14:tracePt t="31360" x="1562100" y="2406650"/>
          <p14:tracePt t="31367" x="1574800" y="2406650"/>
          <p14:tracePt t="31376" x="1606550" y="2406650"/>
          <p14:tracePt t="31399" x="1631950" y="2406650"/>
          <p14:tracePt t="31409" x="1651000" y="2419350"/>
          <p14:tracePt t="31495" x="1657350" y="2419350"/>
          <p14:tracePt t="31887" x="1657350" y="2432050"/>
          <p14:tracePt t="31895" x="1657350" y="2438400"/>
          <p14:tracePt t="31903" x="1663700" y="2444750"/>
          <p14:tracePt t="31911" x="1663700" y="2476500"/>
          <p14:tracePt t="31911" x="1670050" y="2476500"/>
          <p14:tracePt t="31927" x="1670050" y="2495550"/>
          <p14:tracePt t="31967" x="1676400" y="2501900"/>
          <p14:tracePt t="31975" x="1676400" y="2508250"/>
          <p14:tracePt t="31991" x="1682750" y="2514600"/>
          <p14:tracePt t="32176" x="1689100" y="2514600"/>
          <p14:tracePt t="32185" x="1695450" y="2514600"/>
          <p14:tracePt t="32191" x="1708150" y="2514600"/>
          <p14:tracePt t="32198" x="1758950" y="2514600"/>
          <p14:tracePt t="32215" x="1778000" y="2514600"/>
          <p14:tracePt t="32227" x="1873250" y="2501900"/>
          <p14:tracePt t="32243" x="1930400" y="2495550"/>
          <p14:tracePt t="32260" x="1955800" y="2495550"/>
          <p14:tracePt t="32277" x="1974850" y="2495550"/>
          <p14:tracePt t="32293" x="1987550" y="2495550"/>
          <p14:tracePt t="32311" x="2012950" y="2495550"/>
          <p14:tracePt t="32327" x="2044700" y="2489200"/>
          <p14:tracePt t="32344" x="2057400" y="2482850"/>
          <p14:tracePt t="32360" x="2070100" y="2482850"/>
          <p14:tracePt t="32378" x="2076450" y="2476500"/>
          <p14:tracePt t="32394" x="2082800" y="2476500"/>
          <p14:tracePt t="32410" x="2089150" y="2476500"/>
          <p14:tracePt t="32679" x="2095500" y="2476500"/>
          <p14:tracePt t="32687" x="2108200" y="2476500"/>
          <p14:tracePt t="32703" x="2159000" y="2463800"/>
          <p14:tracePt t="32719" x="2216150" y="2463800"/>
          <p14:tracePt t="32728" x="2247900" y="2463800"/>
          <p14:tracePt t="32735" x="2330450" y="2476500"/>
          <p14:tracePt t="32744" x="2362200" y="2476500"/>
          <p14:tracePt t="32763" x="2381250" y="2476500"/>
          <p14:tracePt t="32959" x="2381250" y="2482850"/>
          <p14:tracePt t="32983" x="2393950" y="2489200"/>
          <p14:tracePt t="32999" x="2400300" y="2495550"/>
          <p14:tracePt t="33008" x="2406650" y="2501900"/>
          <p14:tracePt t="33023" x="2419350" y="2508250"/>
          <p14:tracePt t="33030" x="2438400" y="2514600"/>
          <p14:tracePt t="33046" x="2482850" y="2514600"/>
          <p14:tracePt t="33111" x="2489200" y="2514600"/>
          <p14:tracePt t="33135" x="2501900" y="2514600"/>
          <p14:tracePt t="33143" x="2520950" y="2514600"/>
          <p14:tracePt t="33161" x="2540000" y="2514600"/>
          <p14:tracePt t="33167" x="2565400" y="2514600"/>
          <p14:tracePt t="33183" x="2597150" y="2514600"/>
          <p14:tracePt t="33207" x="2616200" y="2508250"/>
          <p14:tracePt t="33220" x="2673350" y="2501900"/>
          <p14:tracePt t="33228" x="2774950" y="2476500"/>
          <p14:tracePt t="33246" x="2787650" y="2476500"/>
          <p14:tracePt t="33262" x="2800350" y="2470150"/>
          <p14:tracePt t="33279" x="2806700" y="2457450"/>
          <p14:tracePt t="33295" x="2813050" y="2444750"/>
          <p14:tracePt t="33312" x="2813050" y="2425700"/>
          <p14:tracePt t="33329" x="2813050" y="2406650"/>
          <p14:tracePt t="33345" x="2813050" y="2400300"/>
          <p14:tracePt t="33362" x="2806700" y="2387600"/>
          <p14:tracePt t="33379" x="2787650" y="2374900"/>
          <p14:tracePt t="33396" x="2755900" y="2355850"/>
          <p14:tracePt t="33412" x="2698750" y="2336800"/>
          <p14:tracePt t="33429" x="2584450" y="2311400"/>
          <p14:tracePt t="33447" x="2527300" y="2298700"/>
          <p14:tracePt t="33462" x="2368550" y="2279650"/>
          <p14:tracePt t="33479" x="2254250" y="2266950"/>
          <p14:tracePt t="33496" x="2133600" y="2241550"/>
          <p14:tracePt t="33512" x="2120900" y="2241550"/>
          <p14:tracePt t="33529" x="2101850" y="2241550"/>
          <p14:tracePt t="33547" x="2076450" y="2247900"/>
          <p14:tracePt t="33562" x="2038350" y="2279650"/>
          <p14:tracePt t="33579" x="1968500" y="2317750"/>
          <p14:tracePt t="33596" x="1841500" y="2400300"/>
          <p14:tracePt t="33613" x="1758950" y="2451100"/>
          <p14:tracePt t="33629" x="1739900" y="2470150"/>
          <p14:tracePt t="33646" x="1708150" y="2508250"/>
          <p14:tracePt t="33663" x="1682750" y="2533650"/>
          <p14:tracePt t="33679" x="1657350" y="2559050"/>
          <p14:tracePt t="33696" x="1651000" y="2565400"/>
          <p14:tracePt t="33713" x="1644650" y="2565400"/>
          <p14:tracePt t="33730" x="1638300" y="2571750"/>
          <p14:tracePt t="33767" x="1631950" y="2578100"/>
          <p14:tracePt t="33783" x="1625600" y="2584450"/>
          <p14:tracePt t="33791" x="1612900" y="2597150"/>
          <p14:tracePt t="33813" x="1606550" y="2603500"/>
          <p14:tracePt t="33823" x="1600200" y="2616200"/>
          <p14:tracePt t="33830" x="1568450" y="2628900"/>
          <p14:tracePt t="33847" x="1555750" y="2635250"/>
          <p14:tracePt t="33863" x="1549400" y="2647950"/>
          <p14:tracePt t="33880" x="1536700" y="2647950"/>
          <p14:tracePt t="33897" x="1530350" y="2654300"/>
          <p14:tracePt t="33913" x="1524000" y="2660650"/>
          <p14:tracePt t="33959" x="1524000" y="2667000"/>
          <p14:tracePt t="33975" x="1517650" y="2673350"/>
          <p14:tracePt t="33983" x="1517650" y="2686050"/>
          <p14:tracePt t="33997" x="1517650" y="2692400"/>
          <p14:tracePt t="33999" x="1517650" y="2698750"/>
          <p14:tracePt t="34030" x="1517650" y="2711450"/>
          <p14:tracePt t="34046" x="1524000" y="2724150"/>
          <p14:tracePt t="34047" x="1549400" y="2743200"/>
          <p14:tracePt t="34063" x="1574800" y="2762250"/>
          <p14:tracePt t="34080" x="1612900" y="2787650"/>
          <p14:tracePt t="34096" x="1651000" y="2813050"/>
          <p14:tracePt t="34114" x="1676400" y="2819400"/>
          <p14:tracePt t="34130" x="1714500" y="2825750"/>
          <p14:tracePt t="34147" x="1758950" y="2844800"/>
          <p14:tracePt t="34163" x="1841500" y="2851150"/>
          <p14:tracePt t="34180" x="1930400" y="2857500"/>
          <p14:tracePt t="34197" x="2044700" y="2876550"/>
          <p14:tracePt t="34215" x="2305050" y="2908300"/>
          <p14:tracePt t="34231" x="2425700" y="2908300"/>
          <p14:tracePt t="34247" x="2622550" y="2895600"/>
          <p14:tracePt t="34263" x="2686050" y="2895600"/>
          <p14:tracePt t="34280" x="2730500" y="2895600"/>
          <p14:tracePt t="34298" x="2774950" y="2908300"/>
          <p14:tracePt t="34314" x="2838450" y="2933700"/>
          <p14:tracePt t="34330" x="2901950" y="2959100"/>
          <p14:tracePt t="34347" x="2971800" y="2978150"/>
          <p14:tracePt t="34364" x="3105150" y="3003550"/>
          <p14:tracePt t="34381" x="3219450" y="3016250"/>
          <p14:tracePt t="34397" x="3352800" y="3048000"/>
          <p14:tracePt t="34416" x="3689350" y="3124200"/>
          <p14:tracePt t="34431" x="3924300" y="3136900"/>
          <p14:tracePt t="34447" x="4216400" y="3130550"/>
          <p14:tracePt t="34464" x="4298950" y="3117850"/>
          <p14:tracePt t="34480" x="4324350" y="3117850"/>
          <p14:tracePt t="34496" x="4349750" y="3117850"/>
          <p14:tracePt t="34514" x="4394200" y="3117850"/>
          <p14:tracePt t="34531" x="4483100" y="3117850"/>
          <p14:tracePt t="34547" x="4584700" y="3098800"/>
          <p14:tracePt t="34563" x="4692650" y="3067050"/>
          <p14:tracePt t="34580" x="4775200" y="3041650"/>
          <p14:tracePt t="34597" x="4857750" y="3003550"/>
          <p14:tracePt t="34614" x="4991100" y="2952750"/>
          <p14:tracePt t="34630" x="5060950" y="2927350"/>
          <p14:tracePt t="34647" x="5111750" y="2908300"/>
          <p14:tracePt t="34664" x="5168900" y="2851150"/>
          <p14:tracePt t="34680" x="5200650" y="2800350"/>
          <p14:tracePt t="34698" x="5200650" y="2787650"/>
          <p14:tracePt t="34714" x="5200650" y="2781300"/>
          <p14:tracePt t="34731" x="5200650" y="2762250"/>
          <p14:tracePt t="34748" x="5200650" y="2749550"/>
          <p14:tracePt t="34764" x="5200650" y="2736850"/>
          <p14:tracePt t="34782" x="5200650" y="2724150"/>
          <p14:tracePt t="34798" x="5187950" y="2711450"/>
          <p14:tracePt t="34814" x="5168900" y="2705100"/>
          <p14:tracePt t="34832" x="5130800" y="2692400"/>
          <p14:tracePt t="34849" x="5105400" y="2667000"/>
          <p14:tracePt t="34864" x="5067300" y="2641600"/>
          <p14:tracePt t="34881" x="5010150" y="2609850"/>
          <p14:tracePt t="34898" x="4876800" y="2546350"/>
          <p14:tracePt t="34915" x="4699000" y="2482850"/>
          <p14:tracePt t="34932" x="4483100" y="2425700"/>
          <p14:tracePt t="34949" x="4184650" y="2362200"/>
          <p14:tracePt t="34965" x="4032250" y="2330450"/>
          <p14:tracePt t="34982" x="3841750" y="2305050"/>
          <p14:tracePt t="34999" x="3797300" y="2305050"/>
          <p14:tracePt t="35015" x="3625850" y="2298700"/>
          <p14:tracePt t="35031" x="3479800" y="2305050"/>
          <p14:tracePt t="35049" x="3054350" y="2349500"/>
          <p14:tracePt t="35065" x="2819400" y="2355850"/>
          <p14:tracePt t="35081" x="2622550" y="2355850"/>
          <p14:tracePt t="35098" x="2419350" y="2355850"/>
          <p14:tracePt t="35115" x="2254250" y="2355850"/>
          <p14:tracePt t="35132" x="2114550" y="2355850"/>
          <p14:tracePt t="35149" x="1943100" y="2355850"/>
          <p14:tracePt t="35165" x="1905000" y="2349500"/>
          <p14:tracePt t="35182" x="1873250" y="2349500"/>
          <p14:tracePt t="35198" x="1828800" y="2349500"/>
          <p14:tracePt t="35216" x="1714500" y="2362200"/>
          <p14:tracePt t="35232" x="1562100" y="2393950"/>
          <p14:tracePt t="35248" x="1435100" y="2419350"/>
          <p14:tracePt t="35265" x="1365250" y="2444750"/>
          <p14:tracePt t="35282" x="1320800" y="2470150"/>
          <p14:tracePt t="35299" x="1289050" y="2495550"/>
          <p14:tracePt t="35317" x="1238250" y="2520950"/>
          <p14:tracePt t="35332" x="1206500" y="2546350"/>
          <p14:tracePt t="35350" x="1193800" y="2546350"/>
          <p14:tracePt t="35365" x="1174750" y="2559050"/>
          <p14:tracePt t="35383" x="1174750" y="2565400"/>
          <p14:tracePt t="35399" x="1174750" y="2571750"/>
          <p14:tracePt t="35415" x="1174750" y="2578100"/>
          <p14:tracePt t="35432" x="1174750" y="2584450"/>
          <p14:tracePt t="35449" x="1174750" y="2590800"/>
          <p14:tracePt t="35465" x="1187450" y="2590800"/>
          <p14:tracePt t="35482" x="1231900" y="2597150"/>
          <p14:tracePt t="35499" x="1250950" y="2597150"/>
          <p14:tracePt t="35516" x="1270000" y="2597150"/>
          <p14:tracePt t="35532" x="1301750" y="2597150"/>
          <p14:tracePt t="35548" x="1339850" y="2603500"/>
          <p14:tracePt t="35565" x="1422400" y="2622550"/>
          <p14:tracePt t="35583" x="1473200" y="2628900"/>
          <p14:tracePt t="35599" x="1657350" y="2635250"/>
          <p14:tracePt t="35616" x="1720850" y="2635250"/>
          <p14:tracePt t="35633" x="1835150" y="2647950"/>
          <p14:tracePt t="35649" x="1968500" y="2673350"/>
          <p14:tracePt t="35666" x="2127250" y="2705100"/>
          <p14:tracePt t="35682" x="2305050" y="2743200"/>
          <p14:tracePt t="35699" x="2463800" y="2755900"/>
          <p14:tracePt t="35717" x="2692400" y="2755900"/>
          <p14:tracePt t="35733" x="2736850" y="2755900"/>
          <p14:tracePt t="35749" x="2800350" y="2755900"/>
          <p14:tracePt t="35766" x="2889250" y="2768600"/>
          <p14:tracePt t="35785" x="3028950" y="2794000"/>
          <p14:tracePt t="35799" x="3105150" y="2806700"/>
          <p14:tracePt t="35816" x="3200400" y="2806700"/>
          <p14:tracePt t="35833" x="3308350" y="2806700"/>
          <p14:tracePt t="35850" x="3409950" y="2806700"/>
          <p14:tracePt t="35866" x="3562350" y="2800350"/>
          <p14:tracePt t="35882" x="3797300" y="2787650"/>
          <p14:tracePt t="35899" x="3924300" y="2781300"/>
          <p14:tracePt t="35916" x="4019550" y="2774950"/>
          <p14:tracePt t="35934" x="4165600" y="2768600"/>
          <p14:tracePt t="35951" x="4305300" y="2768600"/>
          <p14:tracePt t="35967" x="4394200" y="2768600"/>
          <p14:tracePt t="35983" x="4445000" y="2768600"/>
          <p14:tracePt t="36000" x="4502150" y="2743200"/>
          <p14:tracePt t="36016" x="4514850" y="2736850"/>
          <p14:tracePt t="36033" x="4533900" y="2730500"/>
          <p14:tracePt t="36050" x="4540250" y="2724150"/>
          <p14:tracePt t="36066" x="4552950" y="2724150"/>
          <p14:tracePt t="36083" x="4578350" y="2705100"/>
          <p14:tracePt t="36100" x="4584700" y="2692400"/>
          <p14:tracePt t="36117" x="4597400" y="2673350"/>
          <p14:tracePt t="36133" x="4597400" y="2654300"/>
          <p14:tracePt t="36166" x="4597400" y="2647950"/>
          <p14:tracePt t="36167" x="4597400" y="2641600"/>
          <p14:tracePt t="36183" x="4597400" y="2635250"/>
          <p14:tracePt t="36200" x="4597400" y="2628900"/>
          <p14:tracePt t="36216" x="4578350" y="2609850"/>
          <p14:tracePt t="36233" x="4572000" y="2590800"/>
          <p14:tracePt t="36250" x="4559300" y="2590800"/>
          <p14:tracePt t="36267" x="4540250" y="2578100"/>
          <p14:tracePt t="36283" x="4476750" y="2559050"/>
          <p14:tracePt t="36300" x="4375150" y="2527300"/>
          <p14:tracePt t="36317" x="4197350" y="2482850"/>
          <p14:tracePt t="36335" x="4064000" y="2470150"/>
          <p14:tracePt t="36351" x="3860800" y="2451100"/>
          <p14:tracePt t="36367" x="3695700" y="2444750"/>
          <p14:tracePt t="36385" x="3524250" y="2432050"/>
          <p14:tracePt t="36401" x="3225800" y="2419350"/>
          <p14:tracePt t="36417" x="3009900" y="2413000"/>
          <p14:tracePt t="36435" x="2838450" y="2406650"/>
          <p14:tracePt t="36451" x="2597150" y="2406650"/>
          <p14:tracePt t="36467" x="2489200" y="2406650"/>
          <p14:tracePt t="36484" x="2336800" y="2406650"/>
          <p14:tracePt t="36500" x="2203450" y="2425700"/>
          <p14:tracePt t="36517" x="2101850" y="2451100"/>
          <p14:tracePt t="36534" x="1943100" y="2489200"/>
          <p14:tracePt t="36551" x="1631950" y="2559050"/>
          <p14:tracePt t="36567" x="1435100" y="2597150"/>
          <p14:tracePt t="36584" x="1250950" y="2616200"/>
          <p14:tracePt t="36601" x="1130300" y="2635250"/>
          <p14:tracePt t="36618" x="1079500" y="2635250"/>
          <p14:tracePt t="36634" x="1066800" y="2635250"/>
          <p14:tracePt t="36790" x="1066800" y="2641600"/>
          <p14:tracePt t="36799" x="1066800" y="2654300"/>
          <p14:tracePt t="36814" x="1073150" y="2660650"/>
          <p14:tracePt t="36822" x="1073150" y="2667000"/>
          <p14:tracePt t="36827" x="1073150" y="2679700"/>
          <p14:tracePt t="36834" x="1085850" y="2698750"/>
          <p14:tracePt t="36851" x="1098550" y="2711450"/>
          <p14:tracePt t="36868" x="1123950" y="2736850"/>
          <p14:tracePt t="36884" x="1143000" y="2749550"/>
          <p14:tracePt t="36901" x="1162050" y="2755900"/>
          <p14:tracePt t="36918" x="1187450" y="2774950"/>
          <p14:tracePt t="36935" x="1212850" y="2794000"/>
          <p14:tracePt t="36951" x="1244600" y="2800350"/>
          <p14:tracePt t="36968" x="1250950" y="2806700"/>
          <p14:tracePt t="36984" x="1263650" y="2806700"/>
          <p14:tracePt t="37001" x="1276350" y="2806700"/>
          <p14:tracePt t="37017" x="1282700" y="2813050"/>
          <p14:tracePt t="37036" x="1308100" y="2819400"/>
          <p14:tracePt t="37052" x="1352550" y="2838450"/>
          <p14:tracePt t="37068" x="1371600" y="2844800"/>
          <p14:tracePt t="37085" x="1416050" y="2863850"/>
          <p14:tracePt t="37103" x="1428750" y="2870200"/>
          <p14:tracePt t="37118" x="1435100" y="2876550"/>
          <p14:tracePt t="37135" x="1441450" y="2876550"/>
          <p14:tracePt t="37151" x="1454150" y="2889250"/>
          <p14:tracePt t="37169" x="1466850" y="2895600"/>
          <p14:tracePt t="37185" x="1479550" y="2901950"/>
          <p14:tracePt t="37201" x="1485900" y="2908300"/>
          <p14:tracePt t="37218" x="1504950" y="2921000"/>
          <p14:tracePt t="37235" x="1536700" y="2933700"/>
          <p14:tracePt t="37251" x="1581150" y="2959100"/>
          <p14:tracePt t="37268" x="1631950" y="2978150"/>
          <p14:tracePt t="37285" x="1765300" y="3028950"/>
          <p14:tracePt t="37303" x="1879600" y="3067050"/>
          <p14:tracePt t="37319" x="1968500" y="3073400"/>
          <p14:tracePt t="37335" x="2019300" y="3073400"/>
          <p14:tracePt t="37353" x="2025650" y="3073400"/>
          <p14:tracePt t="37406" x="2038350" y="3073400"/>
          <p14:tracePt t="37422" x="2051050" y="3073400"/>
          <p14:tracePt t="37430" x="2076450" y="3073400"/>
          <p14:tracePt t="37438" x="2101850" y="3073400"/>
          <p14:tracePt t="37451" x="2133600" y="3073400"/>
          <p14:tracePt t="37469" x="2152650" y="3073400"/>
          <p14:tracePt t="37486" x="2203450" y="3073400"/>
          <p14:tracePt t="37503" x="2241550" y="3079750"/>
          <p14:tracePt t="37519" x="2305050" y="3086100"/>
          <p14:tracePt t="37535" x="2355850" y="3086100"/>
          <p14:tracePt t="37552" x="2419350" y="3086100"/>
          <p14:tracePt t="37569" x="2546350" y="3092450"/>
          <p14:tracePt t="37585" x="2622550" y="3105150"/>
          <p14:tracePt t="37602" x="2749550" y="3136900"/>
          <p14:tracePt t="37619" x="2851150" y="3143250"/>
          <p14:tracePt t="37635" x="2940050" y="3143250"/>
          <p14:tracePt t="37652" x="3054350" y="3143250"/>
          <p14:tracePt t="37668" x="3073400" y="3143250"/>
          <p14:tracePt t="37685" x="3086100" y="3136900"/>
          <p14:tracePt t="37703" x="3092450" y="3136900"/>
          <p14:tracePt t="37718" x="3111500" y="3130550"/>
          <p14:tracePt t="37735" x="3149600" y="3105150"/>
          <p14:tracePt t="37753" x="3181350" y="3086100"/>
          <p14:tracePt t="37769" x="3213100" y="3073400"/>
          <p14:tracePt t="37786" x="3219450" y="3060700"/>
          <p14:tracePt t="37804" x="3232150" y="3048000"/>
          <p14:tracePt t="37821" x="3238500" y="3028950"/>
          <p14:tracePt t="37836" x="3251200" y="3016250"/>
          <p14:tracePt t="37853" x="3270250" y="2997200"/>
          <p14:tracePt t="37870" x="3289300" y="2971800"/>
          <p14:tracePt t="37886" x="3302000" y="2959100"/>
          <p14:tracePt t="37902" x="3308350" y="2952750"/>
          <p14:tracePt t="38006" x="3308350" y="2946400"/>
          <p14:tracePt t="38022" x="3302000" y="2946400"/>
          <p14:tracePt t="38030" x="3295650" y="2940050"/>
          <p14:tracePt t="38038" x="3289300" y="2940050"/>
          <p14:tracePt t="38046" x="3270250" y="2927350"/>
          <p14:tracePt t="38054" x="3225800" y="2914650"/>
          <p14:tracePt t="38078" x="3200400" y="2901950"/>
          <p14:tracePt t="38086" x="3155950" y="2889250"/>
          <p14:tracePt t="38103" x="3098800" y="2876550"/>
          <p14:tracePt t="38120" x="2952750" y="2857500"/>
          <p14:tracePt t="38137" x="2863850" y="2851150"/>
          <p14:tracePt t="38153" x="2794000" y="2851150"/>
          <p14:tracePt t="38169" x="2692400" y="2838450"/>
          <p14:tracePt t="38187" x="2622550" y="2832100"/>
          <p14:tracePt t="38203" x="2451100" y="2813050"/>
          <p14:tracePt t="38220" x="2336800" y="2800350"/>
          <p14:tracePt t="38236" x="2216150" y="2800350"/>
          <p14:tracePt t="38253" x="2159000" y="2800350"/>
          <p14:tracePt t="38270" x="2057400" y="2800350"/>
          <p14:tracePt t="38287" x="1981200" y="2800350"/>
          <p14:tracePt t="38304" x="1892300" y="2800350"/>
          <p14:tracePt t="38320" x="1860550" y="2800350"/>
          <p14:tracePt t="38337" x="1835150" y="2800350"/>
          <p14:tracePt t="38374" x="1822450" y="2800350"/>
          <p14:tracePt t="38622" x="1816100" y="2800350"/>
          <p14:tracePt t="38638" x="1803400" y="2800350"/>
          <p14:tracePt t="38639" x="1727200" y="2800350"/>
          <p14:tracePt t="38654" x="1689100" y="2806700"/>
          <p14:tracePt t="38671" x="1663700" y="2813050"/>
          <p14:tracePt t="38694" x="1657350" y="2813050"/>
          <p14:tracePt t="38710" x="1638300" y="2819400"/>
          <p14:tracePt t="38710" x="1625600" y="2819400"/>
          <p14:tracePt t="38736" x="1612900" y="2825750"/>
          <p14:tracePt t="38758" x="1600200" y="2825750"/>
          <p14:tracePt t="38771" x="1593850" y="2832100"/>
          <p14:tracePt t="38788" x="1581150" y="2832100"/>
          <p14:tracePt t="38790" x="1574800" y="2832100"/>
          <p14:tracePt t="38821" x="1536700" y="2838450"/>
          <p14:tracePt t="38822" x="1479550" y="2857500"/>
          <p14:tracePt t="38822" x="1473200" y="2863850"/>
          <p14:tracePt t="38839" x="1447800" y="2870200"/>
          <p14:tracePt t="38854" x="1428750" y="2882900"/>
          <p14:tracePt t="38871" x="1409700" y="2889250"/>
          <p14:tracePt t="39012" x="0" y="0"/>
        </p14:tracePtLst>
        <p14:tracePtLst>
          <p14:tracePt t="41571" x="3778250" y="3130550"/>
          <p14:tracePt t="41662" x="3752850" y="3130550"/>
          <p14:tracePt t="41678" x="3727450" y="3130550"/>
          <p14:tracePt t="41686" x="3708400" y="3130550"/>
          <p14:tracePt t="41694" x="3657600" y="3136900"/>
          <p14:tracePt t="41710" x="3581400" y="3155950"/>
          <p14:tracePt t="41734" x="3530600" y="3168650"/>
          <p14:tracePt t="41750" x="3441700" y="3181350"/>
          <p14:tracePt t="41766" x="3365500" y="3187700"/>
          <p14:tracePt t="41782" x="3213100" y="3194050"/>
          <p14:tracePt t="41806" x="3136900" y="3206750"/>
          <p14:tracePt t="41814" x="3098800" y="3206750"/>
          <p14:tracePt t="41830" x="3067050" y="3213100"/>
          <p14:tracePt t="41846" x="3048000" y="3219450"/>
          <p14:tracePt t="41862" x="3035300" y="3225800"/>
          <p14:tracePt t="41876" x="3009900" y="3244850"/>
          <p14:tracePt t="41893" x="2984500" y="3257550"/>
          <p14:tracePt t="41909" x="2863850" y="3314700"/>
          <p14:tracePt t="41926" x="2762250" y="3365500"/>
          <p14:tracePt t="41943" x="2679700" y="3397250"/>
          <p14:tracePt t="41961" x="2540000" y="3429000"/>
          <p14:tracePt t="41978" x="2527300" y="3435350"/>
          <p14:tracePt t="41994" x="2514600" y="3441700"/>
          <p14:tracePt t="42031" x="2508250" y="3448050"/>
          <p14:tracePt t="42047" x="2508250" y="3460750"/>
          <p14:tracePt t="42060" x="2508250" y="3479800"/>
          <p14:tracePt t="42063" x="2508250" y="3511550"/>
          <p14:tracePt t="42078" x="2514600" y="3543300"/>
          <p14:tracePt t="42094" x="2565400" y="3613150"/>
          <p14:tracePt t="42112" x="2603500" y="3644900"/>
          <p14:tracePt t="42127" x="2647950" y="3670300"/>
          <p14:tracePt t="42144" x="2711450" y="3689350"/>
          <p14:tracePt t="42161" x="2787650" y="3727450"/>
          <p14:tracePt t="42178" x="2870200" y="3759200"/>
          <p14:tracePt t="42194" x="2940050" y="3784600"/>
          <p14:tracePt t="42211" x="3105150" y="3829050"/>
          <p14:tracePt t="42228" x="3219450" y="3854450"/>
          <p14:tracePt t="42244" x="3371850" y="3860800"/>
          <p14:tracePt t="42262" x="3562350" y="3860800"/>
          <p14:tracePt t="42278" x="3759200" y="3848100"/>
          <p14:tracePt t="42295" x="4019550" y="3854450"/>
          <p14:tracePt t="42311" x="4387850" y="3886200"/>
          <p14:tracePt t="42328" x="4584700" y="3905250"/>
          <p14:tracePt t="42344" x="4806950" y="3924300"/>
          <p14:tracePt t="42361" x="5035550" y="3937000"/>
          <p14:tracePt t="42378" x="5270500" y="3937000"/>
          <p14:tracePt t="42395" x="5670550" y="3867150"/>
          <p14:tracePt t="42412" x="5969000" y="3765550"/>
          <p14:tracePt t="42428" x="6318250" y="3683000"/>
          <p14:tracePt t="42447" x="6451600" y="3670300"/>
          <p14:tracePt t="42461" x="6515100" y="3663950"/>
          <p14:tracePt t="42478" x="6565900" y="3638550"/>
          <p14:tracePt t="42494" x="6623050" y="3517900"/>
          <p14:tracePt t="42512" x="6635750" y="3467100"/>
          <p14:tracePt t="42528" x="6642100" y="3435350"/>
          <p14:tracePt t="42544" x="6642100" y="3403600"/>
          <p14:tracePt t="42565" x="6642100" y="3371850"/>
          <p14:tracePt t="42578" x="6642100" y="3327400"/>
          <p14:tracePt t="42595" x="6629400" y="3282950"/>
          <p14:tracePt t="42611" x="6604000" y="3244850"/>
          <p14:tracePt t="42627" x="6591300" y="3225800"/>
          <p14:tracePt t="42644" x="6578600" y="3200400"/>
          <p14:tracePt t="42661" x="6502400" y="3143250"/>
          <p14:tracePt t="42678" x="6419850" y="3111500"/>
          <p14:tracePt t="42695" x="6223000" y="3041650"/>
          <p14:tracePt t="42712" x="6089650" y="3009900"/>
          <p14:tracePt t="42728" x="5899150" y="2946400"/>
          <p14:tracePt t="42744" x="5511800" y="2832100"/>
          <p14:tracePt t="42761" x="5270500" y="2774950"/>
          <p14:tracePt t="42778" x="5213350" y="2762250"/>
          <p14:tracePt t="42795" x="4876800" y="2692400"/>
          <p14:tracePt t="42811" x="4718050" y="2679700"/>
          <p14:tracePt t="42828" x="4565650" y="2660650"/>
          <p14:tracePt t="42845" x="4241800" y="2647950"/>
          <p14:tracePt t="42862" x="4038600" y="2641600"/>
          <p14:tracePt t="42878" x="3771900" y="2641600"/>
          <p14:tracePt t="42896" x="3568700" y="2641600"/>
          <p14:tracePt t="42913" x="3371850" y="2628900"/>
          <p14:tracePt t="42930" x="3219450" y="2622550"/>
          <p14:tracePt t="42945" x="3067050" y="2609850"/>
          <p14:tracePt t="42962" x="3016250" y="2609850"/>
          <p14:tracePt t="42979" x="3003550" y="2616200"/>
          <p14:tracePt t="42995" x="2952750" y="2647950"/>
          <p14:tracePt t="43013" x="2901950" y="2705100"/>
          <p14:tracePt t="43028" x="2832100" y="2774950"/>
          <p14:tracePt t="43045" x="2749550" y="2870200"/>
          <p14:tracePt t="43062" x="2686050" y="2946400"/>
          <p14:tracePt t="43078" x="2647950" y="3035300"/>
          <p14:tracePt t="43095" x="2635250" y="3067050"/>
          <p14:tracePt t="43112" x="2628900" y="3130550"/>
          <p14:tracePt t="43129" x="2628900" y="3168650"/>
          <p14:tracePt t="43146" x="2628900" y="3219450"/>
          <p14:tracePt t="43163" x="2641600" y="3295650"/>
          <p14:tracePt t="43180" x="2647950" y="3333750"/>
          <p14:tracePt t="43196" x="2686050" y="3429000"/>
          <p14:tracePt t="43212" x="2711450" y="3473450"/>
          <p14:tracePt t="43229" x="2774950" y="3568700"/>
          <p14:tracePt t="43246" x="2825750" y="3638550"/>
          <p14:tracePt t="43262" x="2889250" y="3695700"/>
          <p14:tracePt t="43280" x="2908300" y="3727450"/>
          <p14:tracePt t="43296" x="2940050" y="3759200"/>
          <p14:tracePt t="43313" x="2965450" y="3784600"/>
          <p14:tracePt t="43329" x="3003550" y="3841750"/>
          <p14:tracePt t="43346" x="3035300" y="3873500"/>
          <p14:tracePt t="43363" x="3067050" y="3892550"/>
          <p14:tracePt t="43379" x="3073400" y="3898900"/>
          <p14:tracePt t="43397" x="3130550" y="3930650"/>
          <p14:tracePt t="43413" x="3175000" y="3956050"/>
          <p14:tracePt t="43430" x="3219450" y="3975100"/>
          <p14:tracePt t="43446" x="3390900" y="4025900"/>
          <p14:tracePt t="43463" x="3543300" y="4044950"/>
          <p14:tracePt t="43480" x="3740150" y="4044950"/>
          <p14:tracePt t="43496" x="3968750" y="4044950"/>
          <p14:tracePt t="43514" x="4121150" y="4025900"/>
          <p14:tracePt t="43530" x="4540250" y="3981450"/>
          <p14:tracePt t="43547" x="4768850" y="3949700"/>
          <p14:tracePt t="43563" x="4965700" y="3905250"/>
          <p14:tracePt t="43580" x="5048250" y="3879850"/>
          <p14:tracePt t="43596" x="5257800" y="3778250"/>
          <p14:tracePt t="43613" x="5314950" y="3752850"/>
          <p14:tracePt t="43630" x="5391150" y="3695700"/>
          <p14:tracePt t="43646" x="5429250" y="3625850"/>
          <p14:tracePt t="43663" x="5441950" y="3581400"/>
          <p14:tracePt t="43680" x="5454650" y="3530600"/>
          <p14:tracePt t="43698" x="5467350" y="3479800"/>
          <p14:tracePt t="43713" x="5473700" y="3460750"/>
          <p14:tracePt t="43730" x="5473700" y="3435350"/>
          <p14:tracePt t="43749" x="5473700" y="3403600"/>
          <p14:tracePt t="43763" x="5473700" y="3352800"/>
          <p14:tracePt t="43780" x="5473700" y="3321050"/>
          <p14:tracePt t="43796" x="5473700" y="3181350"/>
          <p14:tracePt t="43813" x="5467350" y="3143250"/>
          <p14:tracePt t="43831" x="5461000" y="3124200"/>
          <p14:tracePt t="43847" x="5454650" y="3105150"/>
          <p14:tracePt t="43865" x="5448300" y="3105150"/>
          <p14:tracePt t="43919" x="5448300" y="3098800"/>
          <p14:tracePt t="43927" x="5441950" y="3092450"/>
          <p14:tracePt t="43935" x="5429250" y="3086100"/>
          <p14:tracePt t="43959" x="5416550" y="3086100"/>
          <p14:tracePt t="43967" x="5391150" y="3073400"/>
          <p14:tracePt t="43972" x="5365750" y="3067050"/>
          <p14:tracePt t="43980" x="5321300" y="3054350"/>
          <p14:tracePt t="43997" x="5010150" y="2990850"/>
          <p14:tracePt t="44015" x="4914900" y="2978150"/>
          <p14:tracePt t="44015" x="4826000" y="2971800"/>
          <p14:tracePt t="44031" x="4673600" y="2965450"/>
          <p14:tracePt t="44047" x="4565650" y="2952750"/>
          <p14:tracePt t="44064" x="4489450" y="2940050"/>
          <p14:tracePt t="44081" x="4470400" y="2940050"/>
          <p14:tracePt t="44337" x="0" y="0"/>
        </p14:tracePtLst>
        <p14:tracePtLst>
          <p14:tracePt t="47656" x="2546350" y="4527550"/>
          <p14:tracePt t="48016" x="2559050" y="4527550"/>
          <p14:tracePt t="48136" x="2559050" y="4533900"/>
          <p14:tracePt t="48143" x="2559050" y="4540250"/>
          <p14:tracePt t="48152" x="2559050" y="4546600"/>
          <p14:tracePt t="48156" x="2559050" y="4559300"/>
          <p14:tracePt t="48176" x="2571750" y="4584700"/>
          <p14:tracePt t="48192" x="2584450" y="4603750"/>
          <p14:tracePt t="48213" x="2597150" y="4641850"/>
          <p14:tracePt t="48222" x="2603500" y="4654550"/>
          <p14:tracePt t="48239" x="2609850" y="4673600"/>
          <p14:tracePt t="48256" x="2609850" y="4679950"/>
          <p14:tracePt t="48272" x="2609850" y="4692650"/>
          <p14:tracePt t="48289" x="2609850" y="4699000"/>
          <p14:tracePt t="48305" x="2609850" y="4711700"/>
          <p14:tracePt t="48399" x="2616200" y="4711700"/>
          <p14:tracePt t="48415" x="2622550" y="4711700"/>
          <p14:tracePt t="48424" x="2628900" y="4711700"/>
          <p14:tracePt t="48439" x="2635250" y="4711700"/>
          <p14:tracePt t="48448" x="2647950" y="4711700"/>
          <p14:tracePt t="48456" x="2679700" y="4711700"/>
          <p14:tracePt t="48471" x="2730500" y="4711700"/>
          <p14:tracePt t="48489" x="2768600" y="4711700"/>
          <p14:tracePt t="48505" x="2800350" y="4711700"/>
          <p14:tracePt t="48523" x="2844800" y="4711700"/>
          <p14:tracePt t="48539" x="2863850" y="4711700"/>
          <p14:tracePt t="48555" x="2882900" y="4711700"/>
          <p14:tracePt t="48616" x="2889250" y="4711700"/>
          <p14:tracePt t="48631" x="2901950" y="4711700"/>
          <p14:tracePt t="48639" x="2908300" y="4711700"/>
          <p14:tracePt t="48648" x="2933700" y="4711700"/>
          <p14:tracePt t="48660" x="2946400" y="4705350"/>
          <p14:tracePt t="48673" x="2952750" y="4705350"/>
          <p14:tracePt t="48689" x="2959100" y="4705350"/>
          <p14:tracePt t="48706" x="2971800" y="4699000"/>
          <p14:tracePt t="48723" x="2997200" y="4699000"/>
          <p14:tracePt t="48739" x="3035300" y="4686300"/>
          <p14:tracePt t="48756" x="3079750" y="4673600"/>
          <p14:tracePt t="48773" x="3086100" y="4673600"/>
          <p14:tracePt t="48789" x="3086100" y="4660900"/>
          <p14:tracePt t="48871" x="3086100" y="4648200"/>
          <p14:tracePt t="48899" x="3079750" y="4635500"/>
          <p14:tracePt t="48904" x="3073400" y="4635500"/>
          <p14:tracePt t="48912" x="3060700" y="4622800"/>
          <p14:tracePt t="48935" x="3054350" y="4622800"/>
          <p14:tracePt t="48940" x="3022600" y="4610100"/>
          <p14:tracePt t="48956" x="2990850" y="4597400"/>
          <p14:tracePt t="48974" x="2971800" y="4584700"/>
          <p14:tracePt t="48990" x="2959100" y="4584700"/>
          <p14:tracePt t="49006" x="2952750" y="4584700"/>
          <p14:tracePt t="49023" x="2927350" y="4584700"/>
          <p14:tracePt t="49040" x="2901950" y="4591050"/>
          <p14:tracePt t="49056" x="2863850" y="4597400"/>
          <p14:tracePt t="49073" x="2838450" y="4603750"/>
          <p14:tracePt t="49090" x="2813050" y="4603750"/>
          <p14:tracePt t="49107" x="2806700" y="4603750"/>
          <p14:tracePt t="49123" x="2794000" y="4610100"/>
          <p14:tracePt t="49160" x="2781300" y="4610100"/>
          <p14:tracePt t="49168" x="2774950" y="4616450"/>
          <p14:tracePt t="49184" x="2774950" y="4622800"/>
          <p14:tracePt t="49217" x="2774950" y="4629150"/>
          <p14:tracePt t="49224" x="2774950" y="4641850"/>
          <p14:tracePt t="49280" x="2774950" y="4648200"/>
          <p14:tracePt t="49288" x="2781300" y="4648200"/>
          <p14:tracePt t="49307" x="2787650" y="4648200"/>
          <p14:tracePt t="49307" x="2787650" y="4654550"/>
          <p14:tracePt t="49324" x="2794000" y="4654550"/>
          <p14:tracePt t="49616" x="2800350" y="4654550"/>
          <p14:tracePt t="49640" x="2806700" y="4660900"/>
          <p14:tracePt t="49648" x="2870200" y="4667250"/>
          <p14:tracePt t="49657" x="2889250" y="4667250"/>
          <p14:tracePt t="49657" x="2952750" y="4679950"/>
          <p14:tracePt t="49674" x="3054350" y="4686300"/>
          <p14:tracePt t="49691" x="3181350" y="4692650"/>
          <p14:tracePt t="49708" x="3365500" y="4711700"/>
          <p14:tracePt t="49725" x="3517900" y="4711700"/>
          <p14:tracePt t="49741" x="3829050" y="4699000"/>
          <p14:tracePt t="49758" x="3930650" y="4679950"/>
          <p14:tracePt t="49775" x="4006850" y="4673600"/>
          <p14:tracePt t="49791" x="4076700" y="4654550"/>
          <p14:tracePt t="49808" x="4114800" y="4641850"/>
          <p14:tracePt t="49824" x="4121150" y="4641850"/>
          <p14:tracePt t="49863" x="4127500" y="4641850"/>
          <p14:tracePt t="49874" x="4146550" y="4641850"/>
          <p14:tracePt t="49887" x="4165600" y="4641850"/>
          <p14:tracePt t="49895" x="4197350" y="4641850"/>
          <p14:tracePt t="49912" x="4216400" y="4641850"/>
          <p14:tracePt t="49931" x="4222750" y="4641850"/>
          <p14:tracePt t="49941" x="4235450" y="4641850"/>
          <p14:tracePt t="49958" x="4267200" y="4641850"/>
          <p14:tracePt t="49975" x="4311650" y="4641850"/>
          <p14:tracePt t="49991" x="4349750" y="4648200"/>
          <p14:tracePt t="50009" x="4375150" y="4648200"/>
          <p14:tracePt t="50025" x="4387850" y="4654550"/>
          <p14:tracePt t="50043" x="4394200" y="4660900"/>
          <p14:tracePt t="50079" x="4400550" y="4660900"/>
          <p14:tracePt t="50357" x="0" y="0"/>
        </p14:tracePtLst>
        <p14:tracePtLst>
          <p14:tracePt t="55221" x="3327400" y="2406650"/>
          <p14:tracePt t="55399" x="3314700" y="2406650"/>
          <p14:tracePt t="55405" x="3282950" y="2406650"/>
          <p14:tracePt t="55417" x="3213100" y="2406650"/>
          <p14:tracePt t="55417" x="3117850" y="2413000"/>
          <p14:tracePt t="55433" x="3003550" y="2432050"/>
          <p14:tracePt t="55450" x="2882900" y="2444750"/>
          <p14:tracePt t="55467" x="2762250" y="2457450"/>
          <p14:tracePt t="55483" x="2673350" y="2457450"/>
          <p14:tracePt t="55500" x="2451100" y="2425700"/>
          <p14:tracePt t="55517" x="2419350" y="2406650"/>
          <p14:tracePt t="55534" x="2374900" y="2368550"/>
          <p14:tracePt t="55550" x="2241550" y="2286000"/>
          <p14:tracePt t="55567" x="2114550" y="2222500"/>
          <p14:tracePt t="55585" x="2012950" y="2190750"/>
          <p14:tracePt t="55600" x="1898650" y="2178050"/>
          <p14:tracePt t="55617" x="1752600" y="2159000"/>
          <p14:tracePt t="55634" x="1720850" y="2159000"/>
          <p14:tracePt t="55650" x="1701800" y="2159000"/>
          <p14:tracePt t="55667" x="1676400" y="2159000"/>
          <p14:tracePt t="55703" x="1670050" y="2159000"/>
          <p14:tracePt t="55743" x="1663700" y="2159000"/>
          <p14:tracePt t="55751" x="1651000" y="2159000"/>
          <p14:tracePt t="55769" x="1638300" y="2152650"/>
          <p14:tracePt t="55769" x="1619250" y="2146300"/>
          <p14:tracePt t="55784" x="1581150" y="2139950"/>
          <p14:tracePt t="55801" x="1574800" y="2139950"/>
          <p14:tracePt t="55818" x="1555750" y="2139950"/>
          <p14:tracePt t="55834" x="1549400" y="2139950"/>
          <p14:tracePt t="55851" x="1543050" y="2139950"/>
          <p14:tracePt t="55895" x="1536700" y="2139950"/>
          <p14:tracePt t="55935" x="1530350" y="2139950"/>
          <p14:tracePt t="55941" x="1524000" y="2139950"/>
          <p14:tracePt t="55951" x="1517650" y="2139950"/>
          <p14:tracePt t="55952" x="1504950" y="2139950"/>
          <p14:tracePt t="55968" x="1498600" y="2139950"/>
          <p14:tracePt t="55984" x="1485900" y="2139950"/>
          <p14:tracePt t="56023" x="1479550" y="2139950"/>
          <p14:tracePt t="56023" x="1473200" y="2146300"/>
          <p14:tracePt t="56039" x="1466850" y="2146300"/>
          <p14:tracePt t="56060" x="1454150" y="2152650"/>
          <p14:tracePt t="56063" x="1447800" y="2152650"/>
          <p14:tracePt t="56068" x="1435100" y="2152650"/>
          <p14:tracePt t="56087" x="1428750" y="2159000"/>
          <p14:tracePt t="56103" x="1416050" y="2159000"/>
          <p14:tracePt t="56119" x="1403350" y="2165350"/>
          <p14:tracePt t="56119" x="1397000" y="2165350"/>
          <p14:tracePt t="56135" x="1346200" y="2178050"/>
          <p14:tracePt t="56151" x="1289050" y="2184400"/>
          <p14:tracePt t="56168" x="1250950" y="2190750"/>
          <p14:tracePt t="56185" x="1219200" y="2203450"/>
          <p14:tracePt t="56201" x="1200150" y="2209800"/>
          <p14:tracePt t="56218" x="1187450" y="2216150"/>
          <p14:tracePt t="56235" x="1181100" y="2216150"/>
          <p14:tracePt t="56252" x="1174750" y="2222500"/>
          <p14:tracePt t="56268" x="1168400" y="2235200"/>
          <p14:tracePt t="56286" x="1162050" y="2241550"/>
          <p14:tracePt t="56302" x="1155700" y="2254250"/>
          <p14:tracePt t="56318" x="1149350" y="2260600"/>
          <p14:tracePt t="56335" x="1130300" y="2279650"/>
          <p14:tracePt t="56352" x="1117600" y="2292350"/>
          <p14:tracePt t="56369" x="1111250" y="2298700"/>
          <p14:tracePt t="56386" x="1111250" y="2305050"/>
          <p14:tracePt t="56402" x="1111250" y="2317750"/>
          <p14:tracePt t="56418" x="1104900" y="2336800"/>
          <p14:tracePt t="56435" x="1104900" y="2343150"/>
          <p14:tracePt t="56452" x="1104900" y="2362200"/>
          <p14:tracePt t="56469" x="1104900" y="2381250"/>
          <p14:tracePt t="56503" x="1111250" y="2393950"/>
          <p14:tracePt t="56504" x="1123950" y="2413000"/>
          <p14:tracePt t="56518" x="1149350" y="2438400"/>
          <p14:tracePt t="56536" x="1162050" y="2451100"/>
          <p14:tracePt t="56552" x="1181100" y="2463800"/>
          <p14:tracePt t="56570" x="1206500" y="2482850"/>
          <p14:tracePt t="56585" x="1231900" y="2501900"/>
          <p14:tracePt t="56602" x="1238250" y="2501900"/>
          <p14:tracePt t="56618" x="1276350" y="2520950"/>
          <p14:tracePt t="56635" x="1289050" y="2520950"/>
          <p14:tracePt t="56652" x="1327150" y="2540000"/>
          <p14:tracePt t="56669" x="1358900" y="2546350"/>
          <p14:tracePt t="56685" x="1397000" y="2559050"/>
          <p14:tracePt t="56702" x="1441450" y="2571750"/>
          <p14:tracePt t="56718" x="1485900" y="2584450"/>
          <p14:tracePt t="56736" x="1524000" y="2584450"/>
          <p14:tracePt t="56753" x="1555750" y="2584450"/>
          <p14:tracePt t="56770" x="1600200" y="2584450"/>
          <p14:tracePt t="56786" x="1612900" y="2578100"/>
          <p14:tracePt t="56803" x="1631950" y="2571750"/>
          <p14:tracePt t="56819" x="1638300" y="2559050"/>
          <p14:tracePt t="56836" x="1638300" y="2546350"/>
          <p14:tracePt t="56853" x="1644650" y="2540000"/>
          <p14:tracePt t="56869" x="1651000" y="2527300"/>
          <p14:tracePt t="56886" x="1663700" y="2495550"/>
          <p14:tracePt t="56903" x="1663700" y="2482850"/>
          <p14:tracePt t="56919" x="1663700" y="2457450"/>
          <p14:tracePt t="56936" x="1663700" y="2444750"/>
          <p14:tracePt t="56954" x="1663700" y="2432050"/>
          <p14:tracePt t="56971" x="1663700" y="2413000"/>
          <p14:tracePt t="56986" x="1663700" y="2406650"/>
          <p14:tracePt t="57003" x="1657350" y="2393950"/>
          <p14:tracePt t="57019" x="1651000" y="2387600"/>
          <p14:tracePt t="57036" x="1651000" y="2381250"/>
          <p14:tracePt t="57053" x="1644650" y="2374900"/>
          <p14:tracePt t="57070" x="1638300" y="2374900"/>
          <p14:tracePt t="57087" x="1612900" y="2355850"/>
          <p14:tracePt t="57104" x="1562100" y="2343150"/>
          <p14:tracePt t="57120" x="1517650" y="2317750"/>
          <p14:tracePt t="57136" x="1454150" y="2292350"/>
          <p14:tracePt t="57153" x="1397000" y="2279650"/>
          <p14:tracePt t="57169" x="1352550" y="2266950"/>
          <p14:tracePt t="57188" x="1327150" y="2260600"/>
          <p14:tracePt t="57204" x="1270000" y="2254250"/>
          <p14:tracePt t="57219" x="1257300" y="2254250"/>
          <p14:tracePt t="57236" x="1250950" y="2254250"/>
          <p14:tracePt t="57253" x="1238250" y="2260600"/>
          <p14:tracePt t="57270" x="1212850" y="2279650"/>
          <p14:tracePt t="57288" x="1181100" y="2324100"/>
          <p14:tracePt t="57303" x="1168400" y="2349500"/>
          <p14:tracePt t="57320" x="1155700" y="2374900"/>
          <p14:tracePt t="57336" x="1149350" y="2400300"/>
          <p14:tracePt t="57353" x="1136650" y="2457450"/>
          <p14:tracePt t="57370" x="1123950" y="2482850"/>
          <p14:tracePt t="57387" x="1117600" y="2495550"/>
          <p14:tracePt t="57404" x="1117600" y="2514600"/>
          <p14:tracePt t="57420" x="1111250" y="2527300"/>
          <p14:tracePt t="57438" x="1111250" y="2540000"/>
          <p14:tracePt t="57453" x="1111250" y="2552700"/>
          <p14:tracePt t="57470" x="1111250" y="2559050"/>
          <p14:tracePt t="57488" x="1123950" y="2578100"/>
          <p14:tracePt t="57503" x="1130300" y="2590800"/>
          <p14:tracePt t="57524" x="1143000" y="2590800"/>
          <p14:tracePt t="57537" x="1155700" y="2590800"/>
          <p14:tracePt t="57554" x="1168400" y="2590800"/>
          <p14:tracePt t="57571" x="1206500" y="2590800"/>
          <p14:tracePt t="57587" x="1250950" y="2590800"/>
          <p14:tracePt t="57604" x="1339850" y="2609850"/>
          <p14:tracePt t="57620" x="1485900" y="2616200"/>
          <p14:tracePt t="57637" x="1638300" y="2635250"/>
          <p14:tracePt t="57654" x="1778000" y="2635250"/>
          <p14:tracePt t="57671" x="1841500" y="2635250"/>
          <p14:tracePt t="57688" x="1911350" y="2609850"/>
          <p14:tracePt t="57704" x="1917700" y="2603500"/>
          <p14:tracePt t="57721" x="1924050" y="2584450"/>
          <p14:tracePt t="57737" x="1924050" y="2571750"/>
          <p14:tracePt t="57755" x="1924050" y="2559050"/>
          <p14:tracePt t="57771" x="1924050" y="2546350"/>
          <p14:tracePt t="57788" x="1911350" y="2533650"/>
          <p14:tracePt t="57804" x="1905000" y="2514600"/>
          <p14:tracePt t="57821" x="1892300" y="2489200"/>
          <p14:tracePt t="57837" x="1854200" y="2451100"/>
          <p14:tracePt t="57854" x="1778000" y="2400300"/>
          <p14:tracePt t="57871" x="1758950" y="2381250"/>
          <p14:tracePt t="57888" x="1651000" y="2311400"/>
          <p14:tracePt t="57904" x="1587500" y="2266950"/>
          <p14:tracePt t="57921" x="1492250" y="2228850"/>
          <p14:tracePt t="57938" x="1466850" y="2222500"/>
          <p14:tracePt t="57955" x="1441450" y="2209800"/>
          <p14:tracePt t="57971" x="1403350" y="2209800"/>
          <p14:tracePt t="57988" x="1358900" y="2197100"/>
          <p14:tracePt t="58004" x="1301750" y="2190750"/>
          <p14:tracePt t="58021" x="1250950" y="2184400"/>
          <p14:tracePt t="58037" x="1200150" y="2184400"/>
          <p14:tracePt t="58054" x="1168400" y="2190750"/>
          <p14:tracePt t="58070" x="1149350" y="2197100"/>
          <p14:tracePt t="58088" x="1104900" y="2216150"/>
          <p14:tracePt t="58104" x="1085850" y="2228850"/>
          <p14:tracePt t="58122" x="1060450" y="2247900"/>
          <p14:tracePt t="58138" x="1041400" y="2266950"/>
          <p14:tracePt t="58155" x="1035050" y="2279650"/>
          <p14:tracePt t="58171" x="1035050" y="2317750"/>
          <p14:tracePt t="58188" x="1028700" y="2362200"/>
          <p14:tracePt t="58204" x="1028700" y="2393950"/>
          <p14:tracePt t="58220" x="1054100" y="2451100"/>
          <p14:tracePt t="58237" x="1079500" y="2470150"/>
          <p14:tracePt t="58254" x="1092200" y="2482850"/>
          <p14:tracePt t="58271" x="1092200" y="2489200"/>
          <p14:tracePt t="58288" x="1098550" y="2489200"/>
          <p14:tracePt t="58591" x="1104900" y="2489200"/>
          <p14:tracePt t="58599" x="1136650" y="2489200"/>
          <p14:tracePt t="58615" x="1212850" y="2489200"/>
          <p14:tracePt t="58623" x="1289050" y="2495550"/>
          <p14:tracePt t="58631" x="1365250" y="2495550"/>
          <p14:tracePt t="58639" x="1631950" y="2501900"/>
          <p14:tracePt t="58655" x="1790700" y="2495550"/>
          <p14:tracePt t="58672" x="1879600" y="2489200"/>
          <p14:tracePt t="58689" x="1898650" y="2482850"/>
          <p14:tracePt t="58706" x="1905000" y="2476500"/>
          <p14:tracePt t="58775" x="1905000" y="2470150"/>
          <p14:tracePt t="58999" x="1898650" y="2470150"/>
          <p14:tracePt t="59031" x="1885950" y="2476500"/>
          <p14:tracePt t="59039" x="1860550" y="2501900"/>
          <p14:tracePt t="59055" x="1847850" y="2527300"/>
          <p14:tracePt t="59071" x="1835150" y="2540000"/>
          <p14:tracePt t="59098" x="1828800" y="2546350"/>
          <p14:tracePt t="59102" x="1828800" y="2552700"/>
          <p14:tracePt t="59106" x="1816100" y="2559050"/>
          <p14:tracePt t="59123" x="1809750" y="2565400"/>
          <p14:tracePt t="59140" x="1797050" y="2565400"/>
          <p14:tracePt t="59279" x="1790700" y="2565400"/>
          <p14:tracePt t="59303" x="1784350" y="2559050"/>
          <p14:tracePt t="59315" x="1784350" y="2552700"/>
          <p14:tracePt t="59327" x="1778000" y="2546350"/>
          <p14:tracePt t="59348" x="1778000" y="2540000"/>
          <p14:tracePt t="59366" x="1771650" y="2527300"/>
          <p14:tracePt t="59368" x="1765300" y="2514600"/>
          <p14:tracePt t="59374" x="1758950" y="2508250"/>
          <p14:tracePt t="60063" x="1758950" y="2501900"/>
          <p14:tracePt t="60127" x="1765300" y="2501900"/>
          <p14:tracePt t="60335" x="1771650" y="2489200"/>
          <p14:tracePt t="60367" x="1778000" y="2489200"/>
          <p14:tracePt t="60375" x="1784350" y="2489200"/>
          <p14:tracePt t="60407" x="1790700" y="2489200"/>
          <p14:tracePt t="60431" x="1797050" y="2489200"/>
          <p14:tracePt t="60463" x="1809750" y="2482850"/>
          <p14:tracePt t="60479" x="1822450" y="2482850"/>
          <p14:tracePt t="60519" x="1835150" y="2482850"/>
          <p14:tracePt t="60527" x="1841500" y="2482850"/>
          <p14:tracePt t="60631" x="1854200" y="2482850"/>
          <p14:tracePt t="60655" x="1860550" y="2482850"/>
          <p14:tracePt t="60671" x="1866900" y="2482850"/>
          <p14:tracePt t="60711" x="1873250" y="2482850"/>
          <p14:tracePt t="60719" x="1879600" y="2482850"/>
          <p14:tracePt t="60751" x="1892300" y="2482850"/>
          <p14:tracePt t="60760" x="1898650" y="2482850"/>
          <p14:tracePt t="60775" x="1924050" y="2482850"/>
          <p14:tracePt t="60799" x="1936750" y="2482850"/>
          <p14:tracePt t="60808" x="1955800" y="2482850"/>
          <p14:tracePt t="60831" x="1962150" y="2482850"/>
          <p14:tracePt t="60843" x="1968500" y="2482850"/>
          <p14:tracePt t="60860" x="1974850" y="2482850"/>
          <p14:tracePt t="60887" x="1981200" y="2482850"/>
          <p14:tracePt t="61031" x="1987550" y="2482850"/>
          <p14:tracePt t="61039" x="1993900" y="2482850"/>
          <p14:tracePt t="61047" x="2012950" y="2482850"/>
          <p14:tracePt t="61055" x="2019300" y="2482850"/>
          <p14:tracePt t="61063" x="2044700" y="2482850"/>
          <p14:tracePt t="61079" x="2070100" y="2482850"/>
          <p14:tracePt t="61093" x="2095500" y="2482850"/>
          <p14:tracePt t="61109" x="2120900" y="2482850"/>
          <p14:tracePt t="61126" x="2139950" y="2482850"/>
          <p14:tracePt t="61144" x="2146300" y="2482850"/>
          <p14:tracePt t="61199" x="2152650" y="2482850"/>
          <p14:tracePt t="61343" x="2159000" y="2482850"/>
          <p14:tracePt t="61384" x="2165350" y="2482850"/>
          <p14:tracePt t="61439" x="2171700" y="2482850"/>
          <p14:tracePt t="61446" x="2178050" y="2482850"/>
          <p14:tracePt t="61460" x="2184400" y="2482850"/>
          <p14:tracePt t="61479" x="2190750" y="2482850"/>
          <p14:tracePt t="61480" x="2197100" y="2482850"/>
          <p14:tracePt t="61518" x="2216150" y="2482850"/>
          <p14:tracePt t="61519" x="2222500" y="2482850"/>
          <p14:tracePt t="61535" x="2247900" y="2482850"/>
          <p14:tracePt t="62687" x="2260600" y="2482850"/>
          <p14:tracePt t="62695" x="2273300" y="2489200"/>
          <p14:tracePt t="62703" x="2330450" y="2489200"/>
          <p14:tracePt t="62712" x="2393950" y="2489200"/>
          <p14:tracePt t="62729" x="2413000" y="2489200"/>
          <p14:tracePt t="62746" x="2444750" y="2495550"/>
          <p14:tracePt t="62762" x="2451100" y="2495550"/>
          <p14:tracePt t="63350" x="2451100" y="2501900"/>
          <p14:tracePt t="63743" x="2457450" y="2501900"/>
          <p14:tracePt t="63759" x="2463800" y="2508250"/>
          <p14:tracePt t="63775" x="2482850" y="2514600"/>
          <p14:tracePt t="63791" x="2514600" y="2514600"/>
          <p14:tracePt t="63799" x="2520950" y="2514600"/>
          <p14:tracePt t="63815" x="2527300" y="2514600"/>
          <p14:tracePt t="63823" x="2533650" y="2501900"/>
          <p14:tracePt t="63831" x="2540000" y="2501900"/>
          <p14:tracePt t="63871" x="2552700" y="2482850"/>
          <p14:tracePt t="63879" x="2559050" y="2470150"/>
          <p14:tracePt t="63881" x="2565400" y="2457450"/>
          <p14:tracePt t="63898" x="2578100" y="2444750"/>
          <p14:tracePt t="63914" x="2584450" y="2438400"/>
          <p14:tracePt t="63931" x="2590800" y="2432050"/>
          <p14:tracePt t="63948" x="2597150" y="2413000"/>
          <p14:tracePt t="63964" x="2597150" y="2406650"/>
          <p14:tracePt t="63981" x="2597150" y="2374900"/>
          <p14:tracePt t="63998" x="2597150" y="2368550"/>
          <p14:tracePt t="64014" x="2597150" y="2343150"/>
          <p14:tracePt t="64031" x="2597150" y="2324100"/>
          <p14:tracePt t="64047" x="2590800" y="2317750"/>
          <p14:tracePt t="64064" x="2584450" y="2305050"/>
          <p14:tracePt t="64081" x="2578100" y="2298700"/>
          <p14:tracePt t="64097" x="2571750" y="2286000"/>
          <p14:tracePt t="64114" x="2552700" y="2279650"/>
          <p14:tracePt t="64131" x="2533650" y="2266950"/>
          <p14:tracePt t="64148" x="2482850" y="2254250"/>
          <p14:tracePt t="64164" x="2393950" y="2228850"/>
          <p14:tracePt t="64181" x="2336800" y="2222500"/>
          <p14:tracePt t="64198" x="2324100" y="2222500"/>
          <p14:tracePt t="64214" x="2311400" y="2222500"/>
          <p14:tracePt t="64232" x="2298700" y="2228850"/>
          <p14:tracePt t="64248" x="2292350" y="2228850"/>
          <p14:tracePt t="64264" x="2273300" y="2235200"/>
          <p14:tracePt t="64281" x="2260600" y="2241550"/>
          <p14:tracePt t="64298" x="2247900" y="2247900"/>
          <p14:tracePt t="64315" x="2228850" y="2260600"/>
          <p14:tracePt t="64331" x="2209800" y="2266950"/>
          <p14:tracePt t="64348" x="2190750" y="2286000"/>
          <p14:tracePt t="64364" x="2146300" y="2298700"/>
          <p14:tracePt t="64381" x="2133600" y="2311400"/>
          <p14:tracePt t="64399" x="2127250" y="2311400"/>
          <p14:tracePt t="64415" x="2120900" y="2317750"/>
          <p14:tracePt t="64431" x="2120900" y="2330450"/>
          <p14:tracePt t="64448" x="2114550" y="2355850"/>
          <p14:tracePt t="64465" x="2114550" y="2387600"/>
          <p14:tracePt t="64482" x="2108200" y="2406650"/>
          <p14:tracePt t="64498" x="2108200" y="2432050"/>
          <p14:tracePt t="64515" x="2108200" y="2457450"/>
          <p14:tracePt t="64531" x="2108200" y="2476500"/>
          <p14:tracePt t="64548" x="2108200" y="2489200"/>
          <p14:tracePt t="64565" x="2114550" y="2495550"/>
          <p14:tracePt t="64582" x="2120900" y="2501900"/>
          <p14:tracePt t="64599" x="2127250" y="2508250"/>
          <p14:tracePt t="64638" x="2133600" y="2508250"/>
          <p14:tracePt t="64655" x="2139950" y="2508250"/>
          <p14:tracePt t="64665" x="2146300" y="2508250"/>
          <p14:tracePt t="64671" x="2159000" y="2508250"/>
          <p14:tracePt t="64687" x="2209800" y="2508250"/>
          <p14:tracePt t="64699" x="2254250" y="2508250"/>
          <p14:tracePt t="64715" x="2311400" y="2508250"/>
          <p14:tracePt t="64734" x="2387600" y="2508250"/>
          <p14:tracePt t="64750" x="2438400" y="2527300"/>
          <p14:tracePt t="64766" x="2463800" y="2527300"/>
          <p14:tracePt t="64783" x="2495550" y="2520950"/>
          <p14:tracePt t="64800" x="2508250" y="2508250"/>
          <p14:tracePt t="64817" x="2520950" y="2495550"/>
          <p14:tracePt t="64833" x="2533650" y="2463800"/>
          <p14:tracePt t="64850" x="2533650" y="2438400"/>
          <p14:tracePt t="64866" x="2533650" y="2400300"/>
          <p14:tracePt t="64883" x="2533650" y="2368550"/>
          <p14:tracePt t="64900" x="2533650" y="2349500"/>
          <p14:tracePt t="64917" x="2533650" y="2336800"/>
          <p14:tracePt t="64933" x="2533650" y="2330450"/>
          <p14:tracePt t="64950" x="2533650" y="2324100"/>
          <p14:tracePt t="64967" x="2527300" y="2317750"/>
          <p14:tracePt t="64984" x="2520950" y="2305050"/>
          <p14:tracePt t="65000" x="2514600" y="2298700"/>
          <p14:tracePt t="65017" x="2501900" y="2286000"/>
          <p14:tracePt t="65036" x="2489200" y="2279650"/>
          <p14:tracePt t="65051" x="2476500" y="2266950"/>
          <p14:tracePt t="65067" x="2451100" y="2254250"/>
          <p14:tracePt t="65083" x="2413000" y="2247900"/>
          <p14:tracePt t="65100" x="2374900" y="2235200"/>
          <p14:tracePt t="65117" x="2324100" y="2228850"/>
          <p14:tracePt t="65134" x="2298700" y="2228850"/>
          <p14:tracePt t="65150" x="2273300" y="2228850"/>
          <p14:tracePt t="65166" x="2260600" y="2235200"/>
          <p14:tracePt t="65183" x="2216150" y="2254250"/>
          <p14:tracePt t="65200" x="2139950" y="2305050"/>
          <p14:tracePt t="65217" x="2101850" y="2330450"/>
          <p14:tracePt t="65234" x="2082800" y="2355850"/>
          <p14:tracePt t="65250" x="2063750" y="2374900"/>
          <p14:tracePt t="65267" x="2057400" y="2400300"/>
          <p14:tracePt t="65284" x="2044700" y="2444750"/>
          <p14:tracePt t="65301" x="2044700" y="2463800"/>
          <p14:tracePt t="65317" x="2038350" y="2489200"/>
          <p14:tracePt t="65335" x="2038350" y="2520950"/>
          <p14:tracePt t="65351" x="2044700" y="2540000"/>
          <p14:tracePt t="65367" x="2063750" y="2578100"/>
          <p14:tracePt t="65384" x="2095500" y="2597150"/>
          <p14:tracePt t="65400" x="2101850" y="2603500"/>
          <p14:tracePt t="65418" x="2114550" y="2616200"/>
          <p14:tracePt t="65434" x="2139950" y="2616200"/>
          <p14:tracePt t="65451" x="2190750" y="2622550"/>
          <p14:tracePt t="65467" x="2286000" y="2628900"/>
          <p14:tracePt t="65484" x="2355850" y="2635250"/>
          <p14:tracePt t="65501" x="2413000" y="2635250"/>
          <p14:tracePt t="65518" x="2476500" y="2641600"/>
          <p14:tracePt t="65535" x="2501900" y="2641600"/>
          <p14:tracePt t="65551" x="2514600" y="2641600"/>
          <p14:tracePt t="65591" x="2520950" y="2641600"/>
          <p14:tracePt t="65601" x="2520950" y="2628900"/>
          <p14:tracePt t="65610" x="2527300" y="2622550"/>
          <p14:tracePt t="65640" x="2527300" y="2616200"/>
          <p14:tracePt t="65663" x="2527300" y="2603500"/>
          <p14:tracePt t="65775" x="2533650" y="2603500"/>
          <p14:tracePt t="65799" x="2533650" y="2597150"/>
          <p14:tracePt t="65814" x="0" y="0"/>
        </p14:tracePtLst>
        <p14:tracePtLst>
          <p14:tracePt t="69111" x="1054100" y="5511800"/>
          <p14:tracePt t="69415" x="1060450" y="5511800"/>
          <p14:tracePt t="69447" x="1060450" y="5518150"/>
          <p14:tracePt t="69455" x="1060450" y="5524500"/>
          <p14:tracePt t="69479" x="1060450" y="5530850"/>
          <p14:tracePt t="69487" x="1060450" y="5537200"/>
          <p14:tracePt t="69499" x="1060450" y="5543550"/>
          <p14:tracePt t="69511" x="1060450" y="5549900"/>
          <p14:tracePt t="69519" x="1054100" y="5562600"/>
          <p14:tracePt t="69526" x="1047750" y="5568950"/>
          <p14:tracePt t="69541" x="1047750" y="5575300"/>
          <p14:tracePt t="69557" x="1041400" y="5581650"/>
          <p14:tracePt t="69574" x="1035050" y="5581650"/>
          <p14:tracePt t="69591" x="1028700" y="5594350"/>
          <p14:tracePt t="69608" x="1028700" y="5607050"/>
          <p14:tracePt t="69624" x="1022350" y="5619750"/>
          <p14:tracePt t="69641" x="1009650" y="5645150"/>
          <p14:tracePt t="69658" x="1009650" y="5651500"/>
          <p14:tracePt t="69675" x="1003300" y="5664200"/>
          <p14:tracePt t="69711" x="1003300" y="5676900"/>
          <p14:tracePt t="69735" x="1003300" y="5689600"/>
          <p14:tracePt t="69759" x="996950" y="5695950"/>
          <p14:tracePt t="69775" x="996950" y="5702300"/>
          <p14:tracePt t="69783" x="996950" y="5708650"/>
          <p14:tracePt t="69863" x="996950" y="5715000"/>
          <p14:tracePt t="69887" x="1009650" y="5721350"/>
          <p14:tracePt t="69900" x="1009650" y="5727700"/>
          <p14:tracePt t="69935" x="1016000" y="5734050"/>
          <p14:tracePt t="69975" x="1022350" y="5734050"/>
          <p14:tracePt t="69999" x="1028700" y="5734050"/>
          <p14:tracePt t="70087" x="1028700" y="5740400"/>
          <p14:tracePt t="70127" x="1035050" y="5740400"/>
          <p14:tracePt t="70199" x="1041400" y="5746750"/>
          <p14:tracePt t="70217" x="1047750" y="5746750"/>
          <p14:tracePt t="70264" x="1054100" y="5746750"/>
          <p14:tracePt t="70295" x="1060450" y="5746750"/>
          <p14:tracePt t="70359" x="1066800" y="5746750"/>
          <p14:tracePt t="70399" x="1073150" y="5746750"/>
          <p14:tracePt t="70407" x="1079500" y="5753100"/>
          <p14:tracePt t="70415" x="1092200" y="5759450"/>
          <p14:tracePt t="70426" x="1104900" y="5765800"/>
          <p14:tracePt t="70442" x="1117600" y="5772150"/>
          <p14:tracePt t="70479" x="1123950" y="5772150"/>
          <p14:tracePt t="70535" x="1136650" y="5772150"/>
          <p14:tracePt t="70560" x="1149350" y="5778500"/>
          <p14:tracePt t="70584" x="1155700" y="5778500"/>
          <p14:tracePt t="70599" x="1162050" y="5778500"/>
          <p14:tracePt t="70607" x="1168400" y="5784850"/>
          <p14:tracePt t="70631" x="1181100" y="5784850"/>
          <p14:tracePt t="70643" x="1193800" y="5784850"/>
          <p14:tracePt t="70663" x="1200150" y="5784850"/>
          <p14:tracePt t="70675" x="1206500" y="5791200"/>
          <p14:tracePt t="70679" x="1212850" y="5791200"/>
          <p14:tracePt t="71199" x="1212850" y="5797550"/>
          <p14:tracePt t="71215" x="1206500" y="5803900"/>
          <p14:tracePt t="71431" x="1219200" y="5803900"/>
          <p14:tracePt t="71439" x="1225550" y="5803900"/>
          <p14:tracePt t="71452" x="1231900" y="5797550"/>
          <p14:tracePt t="71455" x="1244600" y="5791200"/>
          <p14:tracePt t="71462" x="1263650" y="5791200"/>
          <p14:tracePt t="71487" x="1301750" y="5778500"/>
          <p14:tracePt t="71495" x="1308100" y="5778500"/>
          <p14:tracePt t="71514" x="1320800" y="5778500"/>
          <p14:tracePt t="71599" x="1327150" y="5778500"/>
          <p14:tracePt t="71615" x="1333500" y="5772150"/>
          <p14:tracePt t="71623" x="1339850" y="5772150"/>
          <p14:tracePt t="71631" x="1346200" y="5772150"/>
          <p14:tracePt t="71639" x="1352550" y="5772150"/>
          <p14:tracePt t="71661" x="1358900" y="5765800"/>
          <p14:tracePt t="71677" x="1365250" y="5765800"/>
          <p14:tracePt t="71684" x="1371600" y="5765800"/>
          <p14:tracePt t="71719" x="1377950" y="5759450"/>
          <p14:tracePt t="71791" x="1384300" y="5759450"/>
          <p14:tracePt t="71799" x="1390650" y="5759450"/>
          <p14:tracePt t="71810" x="1390650" y="5753100"/>
          <p14:tracePt t="71823" x="1397000" y="5753100"/>
          <p14:tracePt t="71831" x="1409700" y="5753100"/>
          <p14:tracePt t="71861" x="1416050" y="5753100"/>
          <p14:tracePt t="71863" x="1435100" y="5746750"/>
          <p14:tracePt t="71879" x="1447800" y="5746750"/>
          <p14:tracePt t="71895" x="1479550" y="5746750"/>
          <p14:tracePt t="71912" x="1498600" y="5746750"/>
          <p14:tracePt t="71928" x="1524000" y="5746750"/>
          <p14:tracePt t="71946" x="1555750" y="5746750"/>
          <p14:tracePt t="71961" x="1574800" y="5746750"/>
          <p14:tracePt t="71978" x="1587500" y="5746750"/>
          <p14:tracePt t="71995" x="1600200" y="5746750"/>
          <p14:tracePt t="72011" x="1612900" y="5746750"/>
          <p14:tracePt t="72028" x="1625600" y="5753100"/>
          <p14:tracePt t="72045" x="1651000" y="5753100"/>
          <p14:tracePt t="72061" x="1657350" y="5753100"/>
          <p14:tracePt t="72078" x="1670050" y="5753100"/>
          <p14:tracePt t="72095" x="1682750" y="5753100"/>
          <p14:tracePt t="72112" x="1682750" y="5759450"/>
          <p14:tracePt t="72128" x="1695450" y="5759450"/>
          <p14:tracePt t="72145" x="1701800" y="5759450"/>
          <p14:tracePt t="72255" x="1714500" y="5759450"/>
          <p14:tracePt t="72279" x="1720850" y="5759450"/>
          <p14:tracePt t="72295" x="1727200" y="5759450"/>
          <p14:tracePt t="72303" x="1739900" y="5765800"/>
          <p14:tracePt t="72319" x="1752600" y="5765800"/>
          <p14:tracePt t="72327" x="1778000" y="5772150"/>
          <p14:tracePt t="72345" x="1803400" y="5772150"/>
          <p14:tracePt t="72346" x="1828800" y="5784850"/>
          <p14:tracePt t="72362" x="1854200" y="5791200"/>
          <p14:tracePt t="72379" x="1962150" y="5816600"/>
          <p14:tracePt t="72395" x="2019300" y="5822950"/>
          <p14:tracePt t="72412" x="2076450" y="5829300"/>
          <p14:tracePt t="72429" x="2108200" y="5835650"/>
          <p14:tracePt t="72445" x="2133600" y="5835650"/>
          <p14:tracePt t="72487" x="2139950" y="5835650"/>
          <p14:tracePt t="72535" x="2146300" y="5835650"/>
          <p14:tracePt t="72543" x="2152650" y="5835650"/>
          <p14:tracePt t="72551" x="2159000" y="5835650"/>
          <p14:tracePt t="72559" x="2165350" y="5835650"/>
          <p14:tracePt t="72567" x="2171700" y="5835650"/>
          <p14:tracePt t="72583" x="2197100" y="5816600"/>
          <p14:tracePt t="72596" x="2216150" y="5810250"/>
          <p14:tracePt t="72612" x="2222500" y="5791200"/>
          <p14:tracePt t="72629" x="2260600" y="5721350"/>
          <p14:tracePt t="72646" x="2273300" y="5689600"/>
          <p14:tracePt t="72663" x="2273300" y="5664200"/>
          <p14:tracePt t="72679" x="2273300" y="5651500"/>
          <p14:tracePt t="72697" x="2273300" y="5638800"/>
          <p14:tracePt t="72712" x="2273300" y="5613400"/>
          <p14:tracePt t="72729" x="2266950" y="5607050"/>
          <p14:tracePt t="72746" x="2254250" y="5581650"/>
          <p14:tracePt t="72783" x="2235200" y="5562600"/>
          <p14:tracePt t="72786" x="2222500" y="5549900"/>
          <p14:tracePt t="72796" x="2184400" y="5524500"/>
          <p14:tracePt t="72813" x="2133600" y="5486400"/>
          <p14:tracePt t="72830" x="2108200" y="5480050"/>
          <p14:tracePt t="72846" x="2070100" y="5467350"/>
          <p14:tracePt t="72863" x="2051050" y="5461000"/>
          <p14:tracePt t="72881" x="2012950" y="5461000"/>
          <p14:tracePt t="72896" x="1924050" y="5461000"/>
          <p14:tracePt t="72913" x="1822450" y="5461000"/>
          <p14:tracePt t="72930" x="1752600" y="5473700"/>
          <p14:tracePt t="72946" x="1689100" y="5499100"/>
          <p14:tracePt t="72963" x="1663700" y="5505450"/>
          <p14:tracePt t="72980" x="1530350" y="5556250"/>
          <p14:tracePt t="72996" x="1466850" y="5581650"/>
          <p14:tracePt t="73014" x="1422400" y="5600700"/>
          <p14:tracePt t="73029" x="1397000" y="5619750"/>
          <p14:tracePt t="73046" x="1371600" y="5645150"/>
          <p14:tracePt t="73064" x="1352550" y="5657850"/>
          <p14:tracePt t="73080" x="1346200" y="5676900"/>
          <p14:tracePt t="73096" x="1314450" y="5708650"/>
          <p14:tracePt t="73113" x="1308100" y="5727700"/>
          <p14:tracePt t="73131" x="1282700" y="5753100"/>
          <p14:tracePt t="73147" x="1257300" y="5778500"/>
          <p14:tracePt t="73163" x="1250950" y="5791200"/>
          <p14:tracePt t="73180" x="1193800" y="5829300"/>
          <p14:tracePt t="73215" x="1193800" y="5835650"/>
          <p14:tracePt t="73215" x="1187450" y="5835650"/>
          <p14:tracePt t="73230" x="1187450" y="5842000"/>
          <p14:tracePt t="73230" x="1181100" y="5842000"/>
          <p14:tracePt t="73271" x="1174750" y="5848350"/>
          <p14:tracePt t="73311" x="1174750" y="5861050"/>
          <p14:tracePt t="73335" x="1174750" y="5867400"/>
          <p14:tracePt t="73343" x="1174750" y="5873750"/>
          <p14:tracePt t="73355" x="1168400" y="5886450"/>
          <p14:tracePt t="73372" x="1168400" y="5892800"/>
          <p14:tracePt t="73389" x="1168400" y="5905500"/>
          <p14:tracePt t="73391" x="1168400" y="5918200"/>
          <p14:tracePt t="73431" x="1168400" y="5930900"/>
          <p14:tracePt t="73463" x="1168400" y="5937250"/>
          <p14:tracePt t="73471" x="1168400" y="5943600"/>
          <p14:tracePt t="73487" x="1168400" y="5956300"/>
          <p14:tracePt t="73535" x="1168400" y="5962650"/>
          <p14:tracePt t="73567" x="1174750" y="5962650"/>
          <p14:tracePt t="73807" x="1174750" y="5969000"/>
          <p14:tracePt t="73847" x="1174750" y="5975350"/>
          <p14:tracePt t="73863" x="1181100" y="5981700"/>
          <p14:tracePt t="73895" x="1187450" y="5981700"/>
          <p14:tracePt t="73919" x="1193800" y="5981700"/>
          <p14:tracePt t="73927" x="1193800" y="5988050"/>
          <p14:tracePt t="73935" x="1200150" y="5988050"/>
          <p14:tracePt t="73948" x="1212850" y="6000750"/>
          <p14:tracePt t="73951" x="1225550" y="6007100"/>
          <p14:tracePt t="73965" x="1238250" y="6013450"/>
          <p14:tracePt t="73981" x="1250950" y="6019800"/>
          <p14:tracePt t="73999" x="1263650" y="6026150"/>
          <p14:tracePt t="74015" x="1276350" y="6026150"/>
          <p14:tracePt t="74271" x="1276350" y="6032500"/>
          <p14:tracePt t="74279" x="1270000" y="6032500"/>
          <p14:tracePt t="74303" x="1263650" y="6032500"/>
          <p14:tracePt t="74327" x="1257300" y="6032500"/>
          <p14:tracePt t="74400" x="1250950" y="6038850"/>
          <p14:tracePt t="74695" x="1257300" y="6038850"/>
          <p14:tracePt t="74711" x="1270000" y="6038850"/>
          <p14:tracePt t="74719" x="1276350" y="6045200"/>
          <p14:tracePt t="74727" x="1289050" y="6045200"/>
          <p14:tracePt t="74735" x="1308100" y="6045200"/>
          <p14:tracePt t="74751" x="1352550" y="6051550"/>
          <p14:tracePt t="74767" x="1403350" y="6057900"/>
          <p14:tracePt t="74767" x="1409700" y="6064250"/>
          <p14:tracePt t="74783" x="1504950" y="6070600"/>
          <p14:tracePt t="74799" x="1555750" y="6076950"/>
          <p14:tracePt t="74816" x="1593850" y="6083300"/>
          <p14:tracePt t="74833" x="1612900" y="6083300"/>
          <p14:tracePt t="74851" x="1619250" y="6083300"/>
          <p14:tracePt t="74867" x="1631950" y="6083300"/>
          <p14:tracePt t="74903" x="1644650" y="6083300"/>
          <p14:tracePt t="74919" x="1651000" y="6083300"/>
          <p14:tracePt t="74927" x="1663700" y="6083300"/>
          <p14:tracePt t="74935" x="1682750" y="6083300"/>
          <p14:tracePt t="74951" x="1689100" y="6083300"/>
          <p14:tracePt t="74966" x="1701800" y="6083300"/>
          <p14:tracePt t="74983" x="1714500" y="6083300"/>
          <p14:tracePt t="75000" x="1733550" y="6083300"/>
          <p14:tracePt t="75016" x="1739900" y="6083300"/>
          <p14:tracePt t="75033" x="1746250" y="6083300"/>
          <p14:tracePt t="75049" x="1758950" y="6083300"/>
          <p14:tracePt t="75143" x="1765300" y="6083300"/>
          <p14:tracePt t="75151" x="1790700" y="6089650"/>
          <p14:tracePt t="75160" x="1803400" y="6096000"/>
          <p14:tracePt t="75167" x="1835150" y="6096000"/>
          <p14:tracePt t="75200" x="1841500" y="6096000"/>
          <p14:tracePt t="75217" x="1847850" y="6096000"/>
          <p14:tracePt t="75255" x="1854200" y="6096000"/>
          <p14:tracePt t="75263" x="1860550" y="6096000"/>
          <p14:tracePt t="75279" x="1873250" y="6102350"/>
          <p14:tracePt t="75287" x="1898650" y="6102350"/>
          <p14:tracePt t="75295" x="1905000" y="6102350"/>
          <p14:tracePt t="75303" x="1917700" y="6108700"/>
          <p14:tracePt t="75395" x="1924050" y="6108700"/>
          <p14:tracePt t="75511" x="1936750" y="6108700"/>
          <p14:tracePt t="75695" x="1949450" y="6115050"/>
          <p14:tracePt t="75743" x="1955800" y="6115050"/>
          <p14:tracePt t="75760" x="1962150" y="6115050"/>
          <p14:tracePt t="75760" x="1974850" y="6115050"/>
          <p14:tracePt t="75807" x="1981200" y="6115050"/>
          <p14:tracePt t="75847" x="1993900" y="6115050"/>
          <p14:tracePt t="75895" x="2000250" y="6115050"/>
          <p14:tracePt t="75903" x="2006600" y="6115050"/>
          <p14:tracePt t="75919" x="2032000" y="6115050"/>
          <p14:tracePt t="76639" x="2057400" y="6127750"/>
          <p14:tracePt t="76647" x="2070100" y="6127750"/>
          <p14:tracePt t="76671" x="2095500" y="6134100"/>
          <p14:tracePt t="76679" x="2108200" y="6134100"/>
          <p14:tracePt t="76687" x="2120900" y="6134100"/>
          <p14:tracePt t="76695" x="2133600" y="6146800"/>
          <p14:tracePt t="76703" x="2190750" y="6153150"/>
          <p14:tracePt t="76703" x="2216150" y="6159500"/>
          <p14:tracePt t="76719" x="2305050" y="6184900"/>
          <p14:tracePt t="76743" x="2355850" y="6184900"/>
          <p14:tracePt t="76759" x="2400300" y="6191250"/>
          <p14:tracePt t="76769" x="2432050" y="6197600"/>
          <p14:tracePt t="76785" x="2470150" y="6203950"/>
          <p14:tracePt t="76802" x="2571750" y="6223000"/>
          <p14:tracePt t="76819" x="2673350" y="6229350"/>
          <p14:tracePt t="76836" x="2730500" y="6229350"/>
          <p14:tracePt t="76852" x="2794000" y="6235700"/>
          <p14:tracePt t="76870" x="2857500" y="6235700"/>
          <p14:tracePt t="76886" x="2952750" y="6229350"/>
          <p14:tracePt t="76903" x="3009900" y="6229350"/>
          <p14:tracePt t="76919" x="3067050" y="6229350"/>
          <p14:tracePt t="76937" x="3130550" y="6229350"/>
          <p14:tracePt t="76954" x="3282950" y="6235700"/>
          <p14:tracePt t="76969" x="3390900" y="6235700"/>
          <p14:tracePt t="76986" x="3492500" y="6229350"/>
          <p14:tracePt t="77002" x="3606800" y="6223000"/>
          <p14:tracePt t="77019" x="3771900" y="6223000"/>
          <p14:tracePt t="77036" x="3886200" y="6223000"/>
          <p14:tracePt t="77053" x="4006850" y="6223000"/>
          <p14:tracePt t="77070" x="4114800" y="6242050"/>
          <p14:tracePt t="77086" x="4311650" y="6242050"/>
          <p14:tracePt t="77103" x="4489450" y="6216650"/>
          <p14:tracePt t="77120" x="4527550" y="6203950"/>
          <p14:tracePt t="77136" x="4546600" y="6203950"/>
          <p14:tracePt t="77153" x="4559300" y="6203950"/>
          <p14:tracePt t="77170" x="4572000" y="6203950"/>
          <p14:tracePt t="77207" x="4578350" y="6203950"/>
          <p14:tracePt t="77208" x="4584700" y="6197600"/>
          <p14:tracePt t="77247" x="4591050" y="6197600"/>
          <p14:tracePt t="77263" x="4597400" y="6197600"/>
          <p14:tracePt t="77271" x="4603750" y="6197600"/>
          <p14:tracePt t="77279" x="4622800" y="6191250"/>
          <p14:tracePt t="77287" x="4635500" y="6184900"/>
          <p14:tracePt t="77304" x="4635500" y="6178550"/>
          <p14:tracePt t="77320" x="4641850" y="6178550"/>
          <p14:tracePt t="77375" x="4648200" y="6178550"/>
          <p14:tracePt t="77415" x="4654550" y="6178550"/>
          <p14:tracePt t="77423" x="4660900" y="6178550"/>
          <p14:tracePt t="77431" x="4667250" y="6178550"/>
          <p14:tracePt t="77751" x="4667250" y="6165850"/>
          <p14:tracePt t="77755" x="4660900" y="6153150"/>
          <p14:tracePt t="77771" x="4654550" y="6153150"/>
          <p14:tracePt t="77771" x="4648200" y="6146800"/>
          <p14:tracePt t="77787" x="4629150" y="6115050"/>
          <p14:tracePt t="77804" x="4610100" y="6096000"/>
          <p14:tracePt t="77821" x="4559300" y="6038850"/>
          <p14:tracePt t="77838" x="4495800" y="5981700"/>
          <p14:tracePt t="77854" x="4356100" y="5854700"/>
          <p14:tracePt t="77871" x="4254500" y="5784850"/>
          <p14:tracePt t="77888" x="4171950" y="5734050"/>
          <p14:tracePt t="77905" x="4133850" y="5715000"/>
          <p14:tracePt t="77921" x="4095750" y="5702300"/>
          <p14:tracePt t="77939" x="4089400" y="5702300"/>
          <p14:tracePt t="77955" x="4051300" y="5695950"/>
          <p14:tracePt t="77971" x="4013200" y="5689600"/>
          <p14:tracePt t="77988" x="3956050" y="5689600"/>
          <p14:tracePt t="78005" x="3949700" y="5689600"/>
          <p14:tracePt t="78021" x="3816350" y="5676900"/>
          <p14:tracePt t="78039" x="3600450" y="5657850"/>
          <p14:tracePt t="78055" x="3308350" y="5613400"/>
          <p14:tracePt t="78071" x="3098800" y="5588000"/>
          <p14:tracePt t="78088" x="2965450" y="5568950"/>
          <p14:tracePt t="78104" x="2901950" y="5568950"/>
          <p14:tracePt t="78121" x="2882900" y="5562600"/>
          <p14:tracePt t="78138" x="2863850" y="5562600"/>
          <p14:tracePt t="78155" x="2857500" y="5562600"/>
          <p14:tracePt t="78171" x="2819400" y="5562600"/>
          <p14:tracePt t="78188" x="2724150" y="5581650"/>
          <p14:tracePt t="78205" x="2660650" y="5607050"/>
          <p14:tracePt t="78222" x="2393950" y="5670550"/>
          <p14:tracePt t="78239" x="2260600" y="5695950"/>
          <p14:tracePt t="78255" x="2133600" y="5727700"/>
          <p14:tracePt t="78272" x="2051050" y="5734050"/>
          <p14:tracePt t="78288" x="1936750" y="5753100"/>
          <p14:tracePt t="78305" x="1905000" y="5759450"/>
          <p14:tracePt t="78322" x="1866900" y="5759450"/>
          <p14:tracePt t="78339" x="1816100" y="5772150"/>
          <p14:tracePt t="78355" x="1778000" y="5778500"/>
          <p14:tracePt t="78372" x="1708150" y="5797550"/>
          <p14:tracePt t="78389" x="1574800" y="5822950"/>
          <p14:tracePt t="78405" x="1536700" y="5829300"/>
          <p14:tracePt t="78422" x="1441450" y="5842000"/>
          <p14:tracePt t="78439" x="1409700" y="5848350"/>
          <p14:tracePt t="78455" x="1371600" y="5854700"/>
          <p14:tracePt t="78473" x="1346200" y="5867400"/>
          <p14:tracePt t="78489" x="1320800" y="5873750"/>
          <p14:tracePt t="78506" x="1320800" y="5880100"/>
          <p14:tracePt t="78551" x="1327150" y="5924550"/>
          <p14:tracePt t="78559" x="1346200" y="5962650"/>
          <p14:tracePt t="78572" x="1371600" y="6013450"/>
          <p14:tracePt t="78573" x="1435100" y="6102350"/>
          <p14:tracePt t="78589" x="1511300" y="6159500"/>
          <p14:tracePt t="78606" x="1657350" y="6184900"/>
          <p14:tracePt t="78624" x="1701800" y="6191250"/>
          <p14:tracePt t="78639" x="1758950" y="6203950"/>
          <p14:tracePt t="78656" x="1847850" y="6235700"/>
          <p14:tracePt t="78672" x="1905000" y="6248400"/>
          <p14:tracePt t="78689" x="1974850" y="6267450"/>
          <p14:tracePt t="78706" x="2063750" y="6280150"/>
          <p14:tracePt t="78722" x="2165350" y="6286500"/>
          <p14:tracePt t="78738" x="2298700" y="6299200"/>
          <p14:tracePt t="78755" x="2578100" y="6292850"/>
          <p14:tracePt t="78772" x="2794000" y="6286500"/>
          <p14:tracePt t="78789" x="2997200" y="6261100"/>
          <p14:tracePt t="78805" x="3111500" y="6242050"/>
          <p14:tracePt t="78822" x="3657600" y="6197600"/>
          <p14:tracePt t="78839" x="3816350" y="6159500"/>
          <p14:tracePt t="78857" x="3956050" y="6121400"/>
          <p14:tracePt t="78873" x="4025900" y="6108700"/>
          <p14:tracePt t="78889" x="4070350" y="6096000"/>
          <p14:tracePt t="78907" x="4095750" y="6089650"/>
          <p14:tracePt t="78924" x="4152900" y="6089650"/>
          <p14:tracePt t="78940" x="4235450" y="6089650"/>
          <p14:tracePt t="78956" x="4337050" y="6108700"/>
          <p14:tracePt t="78973" x="4425950" y="6121400"/>
          <p14:tracePt t="78990" x="4483100" y="6121400"/>
          <p14:tracePt t="79007" x="4546600" y="6121400"/>
          <p14:tracePt t="79023" x="4572000" y="6115050"/>
          <p14:tracePt t="79040" x="4584700" y="6102350"/>
          <p14:tracePt t="79417" x="0" y="0"/>
        </p14:tracePtLst>
        <p14:tracePtLst>
          <p14:tracePt t="92867" x="1441450" y="6413500"/>
          <p14:tracePt t="92959" x="1454150" y="6413500"/>
          <p14:tracePt t="92967" x="1466850" y="6413500"/>
          <p14:tracePt t="92980" x="1479550" y="6407150"/>
          <p14:tracePt t="92983" x="1511300" y="6407150"/>
          <p14:tracePt t="92999" x="1543050" y="6400800"/>
          <p14:tracePt t="93015" x="1562100" y="6400800"/>
          <p14:tracePt t="93047" x="1574800" y="6394450"/>
          <p14:tracePt t="93048" x="1581150" y="6394450"/>
          <p14:tracePt t="93063" x="1593850" y="6388100"/>
          <p14:tracePt t="93080" x="1606550" y="6381750"/>
          <p14:tracePt t="93097" x="1625600" y="6381750"/>
          <p14:tracePt t="93114" x="1670050" y="6381750"/>
          <p14:tracePt t="93131" x="1689100" y="6375400"/>
          <p14:tracePt t="93147" x="1695450" y="6375400"/>
          <p14:tracePt t="93164" x="1708150" y="6369050"/>
          <p14:tracePt t="93180" x="1714500" y="6369050"/>
          <p14:tracePt t="93197" x="1720850" y="6369050"/>
          <p14:tracePt t="93214" x="1739900" y="6356350"/>
          <p14:tracePt t="93214" x="1746250" y="6356350"/>
          <p14:tracePt t="93231" x="1758950" y="6343650"/>
          <p14:tracePt t="93247" x="1784350" y="6337300"/>
          <p14:tracePt t="93264" x="1797050" y="6330950"/>
          <p14:tracePt t="93281" x="1816100" y="6324600"/>
          <p14:tracePt t="93297" x="1822450" y="6324600"/>
          <p14:tracePt t="93315" x="1835150" y="6324600"/>
          <p14:tracePt t="93331" x="1835150" y="6318250"/>
          <p14:tracePt t="93348" x="1854200" y="6318250"/>
          <p14:tracePt t="93364" x="1885950" y="6311900"/>
          <p14:tracePt t="93382" x="1917700" y="6311900"/>
          <p14:tracePt t="93397" x="1962150" y="6311900"/>
          <p14:tracePt t="93416" x="2006600" y="6311900"/>
          <p14:tracePt t="93431" x="2012950" y="6311900"/>
          <p14:tracePt t="93447" x="2019300" y="6311900"/>
          <p14:tracePt t="93527" x="2025650" y="6311900"/>
          <p14:tracePt t="93535" x="2025650" y="6305550"/>
          <p14:tracePt t="93543" x="2025650" y="6299200"/>
          <p14:tracePt t="93551" x="2025650" y="6267450"/>
          <p14:tracePt t="93564" x="2025650" y="6254750"/>
          <p14:tracePt t="93582" x="2012950" y="6216650"/>
          <p14:tracePt t="93598" x="2006600" y="6172200"/>
          <p14:tracePt t="93615" x="1993900" y="6159500"/>
          <p14:tracePt t="93631" x="1974850" y="6121400"/>
          <p14:tracePt t="93648" x="1962150" y="6102350"/>
          <p14:tracePt t="93665" x="1943100" y="6083300"/>
          <p14:tracePt t="93681" x="1930400" y="6076950"/>
          <p14:tracePt t="93698" x="1917700" y="6070600"/>
          <p14:tracePt t="93715" x="1898650" y="6057900"/>
          <p14:tracePt t="93731" x="1854200" y="6045200"/>
          <p14:tracePt t="93748" x="1803400" y="6026150"/>
          <p14:tracePt t="93765" x="1771650" y="6013450"/>
          <p14:tracePt t="93781" x="1746250" y="6013450"/>
          <p14:tracePt t="93798" x="1739900" y="6013450"/>
          <p14:tracePt t="93855" x="1733550" y="6026150"/>
          <p14:tracePt t="93863" x="1727200" y="6026150"/>
          <p14:tracePt t="93871" x="1714500" y="6045200"/>
          <p14:tracePt t="93884" x="1708150" y="6057900"/>
          <p14:tracePt t="93903" x="1695450" y="6089650"/>
          <p14:tracePt t="93919" x="1682750" y="6108700"/>
          <p14:tracePt t="93933" x="1676400" y="6153150"/>
          <p14:tracePt t="93950" x="1663700" y="6197600"/>
          <p14:tracePt t="93965" x="1663700" y="6210300"/>
          <p14:tracePt t="93982" x="1657350" y="6229350"/>
          <p14:tracePt t="93998" x="1651000" y="6248400"/>
          <p14:tracePt t="94015" x="1651000" y="6254750"/>
          <p14:tracePt t="94032" x="1651000" y="6261100"/>
          <p14:tracePt t="94048" x="1651000" y="6273800"/>
          <p14:tracePt t="94065" x="1657350" y="6280150"/>
          <p14:tracePt t="94082" x="1663700" y="6292850"/>
          <p14:tracePt t="94098" x="1663700" y="6299200"/>
          <p14:tracePt t="94116" x="1682750" y="6305550"/>
          <p14:tracePt t="94132" x="1708150" y="6324600"/>
          <p14:tracePt t="94148" x="1733550" y="6330950"/>
          <p14:tracePt t="94164" x="1790700" y="6356350"/>
          <p14:tracePt t="94181" x="1854200" y="6369050"/>
          <p14:tracePt t="94198" x="1955800" y="6388100"/>
          <p14:tracePt t="94216" x="1987550" y="6394450"/>
          <p14:tracePt t="94232" x="2241550" y="6413500"/>
          <p14:tracePt t="94249" x="2393950" y="6413500"/>
          <p14:tracePt t="94266" x="2578100" y="6413500"/>
          <p14:tracePt t="94282" x="2679700" y="6394450"/>
          <p14:tracePt t="94299" x="2698750" y="6381750"/>
          <p14:tracePt t="94316" x="2724150" y="6324600"/>
          <p14:tracePt t="94332" x="2724150" y="6280150"/>
          <p14:tracePt t="94350" x="2724150" y="6261100"/>
          <p14:tracePt t="94366" x="2711450" y="6223000"/>
          <p14:tracePt t="94383" x="2673350" y="6172200"/>
          <p14:tracePt t="94399" x="2635250" y="6127750"/>
          <p14:tracePt t="94416" x="2616200" y="6115050"/>
          <p14:tracePt t="94432" x="2514600" y="6045200"/>
          <p14:tracePt t="94449" x="2406650" y="5975350"/>
          <p14:tracePt t="94466" x="2279650" y="5911850"/>
          <p14:tracePt t="94483" x="2152650" y="5861050"/>
          <p14:tracePt t="94499" x="2038350" y="5822950"/>
          <p14:tracePt t="94516" x="2000250" y="5822950"/>
          <p14:tracePt t="94533" x="1981200" y="5822950"/>
          <p14:tracePt t="94550" x="1968500" y="5822950"/>
          <p14:tracePt t="94566" x="1949450" y="5829300"/>
          <p14:tracePt t="94583" x="1892300" y="5873750"/>
          <p14:tracePt t="94599" x="1847850" y="5924550"/>
          <p14:tracePt t="94616" x="1828800" y="5937250"/>
          <p14:tracePt t="94633" x="1771650" y="6057900"/>
          <p14:tracePt t="94650" x="1765300" y="6102350"/>
          <p14:tracePt t="94666" x="1752600" y="6134100"/>
          <p14:tracePt t="94683" x="1739900" y="6159500"/>
          <p14:tracePt t="94700" x="1727200" y="6178550"/>
          <p14:tracePt t="94716" x="1720850" y="6197600"/>
          <p14:tracePt t="94733" x="1714500" y="6203950"/>
          <p14:tracePt t="94750" x="1714500" y="6223000"/>
          <p14:tracePt t="94766" x="1714500" y="6267450"/>
          <p14:tracePt t="94783" x="1727200" y="6299200"/>
          <p14:tracePt t="94800" x="1739900" y="6318250"/>
          <p14:tracePt t="94816" x="1746250" y="6324600"/>
          <p14:tracePt t="94833" x="1752600" y="6350000"/>
          <p14:tracePt t="94850" x="1752600" y="6356350"/>
          <p14:tracePt t="95175" x="1765300" y="6356350"/>
          <p14:tracePt t="95183" x="1873250" y="6407150"/>
          <p14:tracePt t="95183" x="0" y="0"/>
        </p14:tracePtLst>
        <p14:tracePtLst>
          <p14:tracePt t="95844" x="2933700" y="6407150"/>
          <p14:tracePt t="96134" x="2921000" y="6407150"/>
          <p14:tracePt t="96144" x="2908300" y="6413500"/>
          <p14:tracePt t="96150" x="2895600" y="6413500"/>
          <p14:tracePt t="96167" x="2889250" y="6413500"/>
          <p14:tracePt t="96174" x="2876550" y="6413500"/>
          <p14:tracePt t="96207" x="2870200" y="6413500"/>
          <p14:tracePt t="96214" x="2857500" y="6413500"/>
          <p14:tracePt t="96230" x="2844800" y="6413500"/>
          <p14:tracePt t="96238" x="2813050" y="6413500"/>
          <p14:tracePt t="96263" x="2794000" y="6413500"/>
          <p14:tracePt t="96270" x="2781300" y="6413500"/>
          <p14:tracePt t="96479" x="2794000" y="6413500"/>
          <p14:tracePt t="96488" x="2851150" y="6413500"/>
          <p14:tracePt t="96495" x="2876550" y="6407150"/>
          <p14:tracePt t="96503" x="2984500" y="6407150"/>
          <p14:tracePt t="96526" x="3105150" y="6413500"/>
          <p14:tracePt t="96542" x="3187700" y="6426200"/>
          <p14:tracePt t="96553" x="3219450" y="6432550"/>
          <p14:tracePt t="96569" x="3232150" y="6432550"/>
          <p14:tracePt t="96586" x="3238500" y="6432550"/>
          <p14:tracePt t="96622" x="3244850" y="6432550"/>
          <p14:tracePt t="96630" x="3251200" y="6432550"/>
          <p14:tracePt t="96654" x="3257550" y="6438900"/>
          <p14:tracePt t="96671" x="3270250" y="6438900"/>
          <p14:tracePt t="96687" x="3276600" y="6445250"/>
          <p14:tracePt t="96703" x="3282950" y="6445250"/>
          <p14:tracePt t="96710" x="3302000" y="6445250"/>
          <p14:tracePt t="96725" x="3327400" y="6445250"/>
          <p14:tracePt t="96823" x="3327400" y="6451600"/>
          <p14:tracePt t="96831" x="3314700" y="6451600"/>
          <p14:tracePt t="96998" x="3321050" y="6451600"/>
          <p14:tracePt t="97240" x="3327400" y="6451600"/>
          <p14:tracePt t="97255" x="3365500" y="6451600"/>
          <p14:tracePt t="97262" x="3397250" y="6451600"/>
          <p14:tracePt t="97271" x="3454400" y="6457950"/>
          <p14:tracePt t="97271" x="3752850" y="6477000"/>
          <p14:tracePt t="97289" x="3930650" y="6483350"/>
          <p14:tracePt t="97304" x="4025900" y="6496050"/>
          <p14:tracePt t="97321" x="4057650" y="6508750"/>
          <p14:tracePt t="97337" x="4064000" y="6508750"/>
          <p14:tracePt t="97374" x="4070350" y="6508750"/>
          <p14:tracePt t="97560" x="4076700" y="6508750"/>
          <p14:tracePt t="97566" x="4089400" y="6508750"/>
          <p14:tracePt t="97574" x="4114800" y="6508750"/>
          <p14:tracePt t="97583" x="4146550" y="6508750"/>
          <p14:tracePt t="97592" x="4165600" y="6508750"/>
          <p14:tracePt t="97604" x="4178300" y="6508750"/>
          <p14:tracePt t="97743" x="4171950" y="6508750"/>
          <p14:tracePt t="97774" x="4165600" y="6508750"/>
          <p14:tracePt t="97887" x="4159250" y="6508750"/>
          <p14:tracePt t="97894" x="4152900" y="6502400"/>
          <p14:tracePt t="97898" x="4146550" y="6502400"/>
          <p14:tracePt t="97905" x="4140200" y="6496050"/>
          <p14:tracePt t="97921" x="4140200" y="6489700"/>
          <p14:tracePt t="97938" x="4133850" y="6489700"/>
          <p14:tracePt t="98183" x="4133850" y="6483350"/>
          <p14:tracePt t="98198" x="4133850" y="6477000"/>
          <p14:tracePt t="98206" x="4146550" y="6470650"/>
          <p14:tracePt t="98231" x="4159250" y="6470650"/>
          <p14:tracePt t="98238" x="4165600" y="6470650"/>
          <p14:tracePt t="98254" x="4165600" y="6464300"/>
          <p14:tracePt t="98311" x="4171950" y="6464300"/>
          <p14:tracePt t="98319" x="4178300" y="6464300"/>
          <p14:tracePt t="98439" x="4178300" y="6457950"/>
          <p14:tracePt t="98575" x="4184650" y="6457950"/>
          <p14:tracePt t="98582" x="4191000" y="6457950"/>
          <p14:tracePt t="98599" x="4197350" y="6451600"/>
          <p14:tracePt t="98614" x="4203700" y="6451600"/>
          <p14:tracePt t="98622" x="4210050" y="6451600"/>
          <p14:tracePt t="98646" x="4216400" y="6451600"/>
          <p14:tracePt t="98656" x="4216400" y="6445250"/>
          <p14:tracePt t="98694" x="4222750" y="6445250"/>
          <p14:tracePt t="98734" x="4229100" y="6445250"/>
          <p14:tracePt t="98759" x="4235450" y="6445250"/>
          <p14:tracePt t="98767" x="4241800" y="6438900"/>
          <p14:tracePt t="98783" x="4248150" y="6438900"/>
          <p14:tracePt t="99030" x="4254500" y="6438900"/>
          <p14:tracePt t="99048" x="4260850" y="6438900"/>
          <p14:tracePt t="99070" x="4267200" y="6438900"/>
          <p14:tracePt t="99094" x="4273550" y="6438900"/>
          <p14:tracePt t="99102" x="4279900" y="6438900"/>
          <p14:tracePt t="99142" x="4286250" y="6432550"/>
          <p14:tracePt t="99166" x="4292600" y="6432550"/>
          <p14:tracePt t="99382" x="4298950" y="6432550"/>
          <p14:tracePt t="99630" x="4298950" y="6438900"/>
          <p14:tracePt t="99735" x="4298950" y="6445250"/>
          <p14:tracePt t="99743" x="4298950" y="6451600"/>
          <p14:tracePt t="99759" x="4286250" y="6470650"/>
          <p14:tracePt t="99775" x="4279900" y="6477000"/>
          <p14:tracePt t="99791" x="4267200" y="6489700"/>
          <p14:tracePt t="99991" x="4260850" y="6496050"/>
          <p14:tracePt t="100055" x="4254500" y="6496050"/>
          <p14:tracePt t="100063" x="4248150" y="6502400"/>
          <p14:tracePt t="100279" x="4241800" y="6502400"/>
          <p14:tracePt t="100352" x="4241800" y="6496050"/>
          <p14:tracePt t="100383" x="4235450" y="6489700"/>
          <p14:tracePt t="100399" x="4235450" y="6483350"/>
          <p14:tracePt t="100425" x="4229100" y="6470650"/>
          <p14:tracePt t="100495" x="4229100" y="6464300"/>
          <p14:tracePt t="101447" x="4229100" y="6457950"/>
          <p14:tracePt t="101471" x="4229100" y="6451600"/>
          <p14:tracePt t="101488" x="4235450" y="6445250"/>
          <p14:tracePt t="101495" x="4248150" y="6445250"/>
          <p14:tracePt t="101504" x="4260850" y="6445250"/>
          <p14:tracePt t="101518" x="4267200" y="6445250"/>
          <p14:tracePt t="101528" x="4286250" y="6445250"/>
          <p14:tracePt t="101545" x="4292600" y="6445250"/>
          <p14:tracePt t="101623" x="4298950" y="6445250"/>
          <p14:tracePt t="101703" x="4305300" y="6445250"/>
          <p14:tracePt t="101727" x="4311650" y="6445250"/>
          <p14:tracePt t="101744" x="4311650" y="6438900"/>
          <p14:tracePt t="101762" x="4318000" y="6438900"/>
          <p14:tracePt t="101767" x="4330700" y="6438900"/>
          <p14:tracePt t="101786" x="4337050" y="6438900"/>
          <p14:tracePt t="101795" x="4349750" y="6438900"/>
          <p14:tracePt t="101812" x="4362450" y="6438900"/>
          <p14:tracePt t="101829" x="4368800" y="6445250"/>
          <p14:tracePt t="101845" x="4381500" y="6451600"/>
          <p14:tracePt t="101862" x="4387850" y="6457950"/>
          <p14:tracePt t="101880" x="4413250" y="6457950"/>
          <p14:tracePt t="101895" x="4425950" y="6457950"/>
          <p14:tracePt t="101912" x="4445000" y="6457950"/>
          <p14:tracePt t="101929" x="4470400" y="6470650"/>
          <p14:tracePt t="101946" x="4495800" y="6470650"/>
          <p14:tracePt t="101963" x="4546600" y="6489700"/>
          <p14:tracePt t="101979" x="4565650" y="6489700"/>
          <p14:tracePt t="101996" x="4584700" y="6489700"/>
          <p14:tracePt t="102319" x="4597400" y="6489700"/>
          <p14:tracePt t="102327" x="4603750" y="6489700"/>
          <p14:tracePt t="102335" x="4622800" y="6496050"/>
          <p14:tracePt t="102343" x="4648200" y="6496050"/>
          <p14:tracePt t="102364" x="4711700" y="6496050"/>
          <p14:tracePt t="102380" x="4762500" y="6502400"/>
          <p14:tracePt t="102380" x="4806950" y="6502400"/>
          <p14:tracePt t="102399" x="4826000" y="6502400"/>
          <p14:tracePt t="102463" x="4832350" y="6502400"/>
          <p14:tracePt t="102487" x="4838700" y="6502400"/>
          <p14:tracePt t="102496" x="4845050" y="6508750"/>
          <p14:tracePt t="102503" x="4870450" y="6508750"/>
          <p14:tracePt t="102513" x="4895850" y="6508750"/>
          <p14:tracePt t="102529" x="4908550" y="6508750"/>
          <p14:tracePt t="102547" x="4921250" y="6508750"/>
          <p14:tracePt t="102583" x="4927600" y="6502400"/>
          <p14:tracePt t="102743" x="4933950" y="6502400"/>
          <p14:tracePt t="102751" x="4946650" y="6502400"/>
          <p14:tracePt t="102767" x="4953000" y="6502400"/>
          <p14:tracePt t="102775" x="4959350" y="6502400"/>
          <p14:tracePt t="102781" x="4972050" y="6502400"/>
          <p14:tracePt t="102797" x="4984750" y="6502400"/>
          <p14:tracePt t="102814" x="4997450" y="6502400"/>
          <p14:tracePt t="102830" x="5016500" y="6502400"/>
          <p14:tracePt t="102847" x="5022850" y="6502400"/>
          <p14:tracePt t="102887" x="5029200" y="6502400"/>
          <p14:tracePt t="102897" x="5035550" y="6502400"/>
          <p14:tracePt t="102914" x="5041900" y="6502400"/>
          <p14:tracePt t="102931" x="5048250" y="6502400"/>
          <p14:tracePt t="102935" x="5060950" y="6502400"/>
          <p14:tracePt t="102951" x="5086350" y="6502400"/>
          <p14:tracePt t="102964" x="5099050" y="6502400"/>
          <p14:tracePt t="102981" x="5105400" y="6502400"/>
          <p14:tracePt t="102998" x="5111750" y="6502400"/>
          <p14:tracePt t="103063" x="5111750" y="6508750"/>
          <p14:tracePt t="103095" x="5118100" y="6508750"/>
          <p14:tracePt t="103143" x="5124450" y="6508750"/>
          <p14:tracePt t="103156" x="5130800" y="6508750"/>
          <p14:tracePt t="103167" x="5143500" y="6508750"/>
          <p14:tracePt t="103175" x="5149850" y="6508750"/>
          <p14:tracePt t="103191" x="5162550" y="6508750"/>
          <p14:tracePt t="103207" x="5168900" y="6508750"/>
          <p14:tracePt t="103215" x="5194300" y="6515100"/>
          <p14:tracePt t="103232" x="5226050" y="6515100"/>
          <p14:tracePt t="103248" x="5257800" y="6515100"/>
          <p14:tracePt t="103264" x="5270500" y="6515100"/>
          <p14:tracePt t="103281" x="5276850" y="6515100"/>
          <p14:tracePt t="103999" x="5283200" y="6515100"/>
          <p14:tracePt t="104071" x="5289550" y="6515100"/>
          <p14:tracePt t="104095" x="5289550" y="6508750"/>
          <p14:tracePt t="104135" x="5295900" y="6508750"/>
          <p14:tracePt t="104231" x="5302250" y="6508750"/>
          <p14:tracePt t="104559" x="5302250" y="6502400"/>
          <p14:tracePt t="104591" x="5308600" y="6502400"/>
          <p14:tracePt t="104599" x="5314950" y="6496050"/>
          <p14:tracePt t="104607" x="5321300" y="6489700"/>
          <p14:tracePt t="104615" x="5327650" y="6489700"/>
          <p14:tracePt t="104633" x="5334000" y="6489700"/>
          <p14:tracePt t="104639" x="5365750" y="6483350"/>
          <p14:tracePt t="104655" x="5397500" y="6483350"/>
          <p14:tracePt t="104671" x="5441950" y="6477000"/>
          <p14:tracePt t="104684" x="5486400" y="6470650"/>
          <p14:tracePt t="104700" x="5492750" y="6470650"/>
          <p14:tracePt t="104823" x="5499100" y="6464300"/>
          <p14:tracePt t="104839" x="5505450" y="6464300"/>
          <p14:tracePt t="104848" x="5511800" y="6457950"/>
          <p14:tracePt t="104871" x="5511800" y="6451600"/>
          <p14:tracePt t="104887" x="5518150" y="6451600"/>
          <p14:tracePt t="104903" x="5524500" y="6445250"/>
          <p14:tracePt t="104919" x="5530850" y="6445250"/>
          <p14:tracePt t="104928" x="5530850" y="6438900"/>
          <p14:tracePt t="105015" x="5537200" y="6438900"/>
          <p14:tracePt t="105026" x="5556250" y="6438900"/>
          <p14:tracePt t="105031" x="5568950" y="6438900"/>
          <p14:tracePt t="105037" x="5607050" y="6438900"/>
          <p14:tracePt t="105051" x="5613400" y="6438900"/>
          <p14:tracePt t="105143" x="5619750" y="6438900"/>
          <p14:tracePt t="105199" x="5626100" y="6445250"/>
          <p14:tracePt t="105223" x="5632450" y="6451600"/>
          <p14:tracePt t="105247" x="5638800" y="6451600"/>
          <p14:tracePt t="105399" x="5645150" y="6451600"/>
          <p14:tracePt t="105411" x="5651500" y="6451600"/>
          <p14:tracePt t="105431" x="5657850" y="6451600"/>
          <p14:tracePt t="105447" x="5664200" y="6451600"/>
          <p14:tracePt t="105463" x="5670550" y="6445250"/>
          <p14:tracePt t="105478" x="5676900" y="6445250"/>
          <p14:tracePt t="105486" x="5683250" y="6438900"/>
          <p14:tracePt t="105511" x="5689600" y="6438900"/>
          <p14:tracePt t="105527" x="5695950" y="6432550"/>
          <p14:tracePt t="105551" x="5702300" y="6432550"/>
          <p14:tracePt t="105559" x="5708650" y="6432550"/>
          <p14:tracePt t="105568" x="5715000" y="6426200"/>
          <p14:tracePt t="105585" x="5727700" y="6426200"/>
          <p14:tracePt t="105586" x="5740400" y="6419850"/>
          <p14:tracePt t="105602" x="5759450" y="6413500"/>
          <p14:tracePt t="105618" x="5772150" y="6400800"/>
          <p14:tracePt t="105635" x="5778500" y="6394450"/>
          <p14:tracePt t="105652" x="5778500" y="6388100"/>
          <p14:tracePt t="106327" x="5778500" y="6394450"/>
          <p14:tracePt t="106551" x="5784850" y="6394450"/>
          <p14:tracePt t="106559" x="5797550" y="6407150"/>
          <p14:tracePt t="106567" x="5816600" y="6413500"/>
          <p14:tracePt t="106575" x="5867400" y="6438900"/>
          <p14:tracePt t="106587" x="5924550" y="6470650"/>
          <p14:tracePt t="106603" x="5981700" y="6489700"/>
          <p14:tracePt t="106620" x="6038850" y="6521450"/>
          <p14:tracePt t="106637" x="6102350" y="6540500"/>
          <p14:tracePt t="106653" x="6121400" y="6540500"/>
          <p14:tracePt t="106670" x="6146800" y="6540500"/>
          <p14:tracePt t="106687" x="6172200" y="6540500"/>
          <p14:tracePt t="106704" x="6229350" y="6540500"/>
          <p14:tracePt t="106720" x="6254750" y="6540500"/>
          <p14:tracePt t="106737" x="6394450" y="6559550"/>
          <p14:tracePt t="106753" x="6508750" y="6572250"/>
          <p14:tracePt t="106770" x="6692900" y="6610350"/>
          <p14:tracePt t="106788" x="6870700" y="6629400"/>
          <p14:tracePt t="106804" x="7010400" y="6635750"/>
          <p14:tracePt t="106820" x="7061200" y="6635750"/>
          <p14:tracePt t="106837" x="7080250" y="6623050"/>
          <p14:tracePt t="106854" x="7099300" y="6616700"/>
          <p14:tracePt t="106870" x="7124700" y="6604000"/>
          <p14:tracePt t="106887" x="7137400" y="6604000"/>
          <p14:tracePt t="106905" x="7150100" y="6591300"/>
          <p14:tracePt t="106921" x="7169150" y="6559550"/>
          <p14:tracePt t="106938" x="7175500" y="6546850"/>
          <p14:tracePt t="106954" x="7181850" y="6534150"/>
          <p14:tracePt t="106971" x="7188200" y="6521450"/>
          <p14:tracePt t="106987" x="7188200" y="6508750"/>
          <p14:tracePt t="107004" x="7194550" y="6496050"/>
          <p14:tracePt t="107021" x="7200900" y="6483350"/>
          <p14:tracePt t="107038" x="7213600" y="6451600"/>
          <p14:tracePt t="107054" x="7239000" y="6413500"/>
          <p14:tracePt t="107071" x="7264400" y="6375400"/>
          <p14:tracePt t="107087" x="7270750" y="6369050"/>
          <p14:tracePt t="107105" x="7277100" y="6356350"/>
          <p14:tracePt t="107121" x="7277100" y="6350000"/>
          <p14:tracePt t="107137" x="7283450" y="6337300"/>
          <p14:tracePt t="107154" x="7283450" y="6311900"/>
          <p14:tracePt t="107171" x="7283450" y="6286500"/>
          <p14:tracePt t="107188" x="7277100" y="6267450"/>
          <p14:tracePt t="107205" x="7270750" y="6254750"/>
          <p14:tracePt t="107222" x="7264400" y="6223000"/>
          <p14:tracePt t="107237" x="7245350" y="6191250"/>
          <p14:tracePt t="107255" x="7226300" y="6159500"/>
          <p14:tracePt t="107271" x="7194550" y="6146800"/>
          <p14:tracePt t="107288" x="7181850" y="6134100"/>
          <p14:tracePt t="107305" x="7162800" y="6121400"/>
          <p14:tracePt t="107321" x="7156450" y="6121400"/>
          <p14:tracePt t="107338" x="7137400" y="6121400"/>
          <p14:tracePt t="107354" x="7118350" y="6108700"/>
          <p14:tracePt t="107371" x="7080250" y="6096000"/>
          <p14:tracePt t="107387" x="7029450" y="6083300"/>
          <p14:tracePt t="107404" x="6959600" y="6070600"/>
          <p14:tracePt t="107421" x="6673850" y="6045200"/>
          <p14:tracePt t="107440" x="6502400" y="6032500"/>
          <p14:tracePt t="107456" x="6356350" y="6026150"/>
          <p14:tracePt t="107471" x="6254750" y="6026150"/>
          <p14:tracePt t="107488" x="6159500" y="6032500"/>
          <p14:tracePt t="107505" x="6115050" y="6038850"/>
          <p14:tracePt t="107522" x="6019800" y="6064250"/>
          <p14:tracePt t="107538" x="5956300" y="6089650"/>
          <p14:tracePt t="107555" x="5905500" y="6108700"/>
          <p14:tracePt t="107573" x="5867400" y="6127750"/>
          <p14:tracePt t="107589" x="5842000" y="6146800"/>
          <p14:tracePt t="107605" x="5835650" y="6159500"/>
          <p14:tracePt t="107623" x="5816600" y="6210300"/>
          <p14:tracePt t="107639" x="5810250" y="6223000"/>
          <p14:tracePt t="107657" x="5803900" y="6242050"/>
          <p14:tracePt t="107672" x="5797550" y="6280150"/>
          <p14:tracePt t="107689" x="5791200" y="6305550"/>
          <p14:tracePt t="107705" x="5791200" y="6343650"/>
          <p14:tracePt t="107722" x="5797550" y="6419850"/>
          <p14:tracePt t="107738" x="5803900" y="6445250"/>
          <p14:tracePt t="107756" x="5822950" y="6470650"/>
          <p14:tracePt t="107772" x="5835650" y="6483350"/>
          <p14:tracePt t="107789" x="5861050" y="6502400"/>
          <p14:tracePt t="107805" x="5892800" y="6534150"/>
          <p14:tracePt t="107823" x="5981700" y="6616700"/>
          <p14:tracePt t="107839" x="6083300" y="6673850"/>
          <p14:tracePt t="107856" x="6229350" y="6731000"/>
          <p14:tracePt t="107872" x="6407150" y="6788150"/>
          <p14:tracePt t="107889" x="6654800" y="6851650"/>
          <p14:tracePt t="107905" x="6959600" y="6851650"/>
          <p14:tracePt t="107922" x="7372350" y="6851650"/>
          <p14:tracePt t="107939" x="7874000" y="6851650"/>
          <p14:tracePt t="107955" x="8013700" y="6851650"/>
          <p14:tracePt t="107972" x="8096250" y="6838950"/>
          <p14:tracePt t="107989" x="8140700" y="6813550"/>
          <p14:tracePt t="108006" x="8166100" y="6794500"/>
          <p14:tracePt t="108022" x="8216900" y="6724650"/>
          <p14:tracePt t="108039" x="8223250" y="6692900"/>
          <p14:tracePt t="108056" x="8235950" y="6661150"/>
          <p14:tracePt t="108072" x="8235950" y="6635750"/>
          <p14:tracePt t="108089" x="8235950" y="6597650"/>
          <p14:tracePt t="108106" x="8235950" y="6572250"/>
          <p14:tracePt t="108123" x="8229600" y="6534150"/>
          <p14:tracePt t="108139" x="8216900" y="6496050"/>
          <p14:tracePt t="108156" x="8191500" y="6451600"/>
          <p14:tracePt t="108173" x="8172450" y="6413500"/>
          <p14:tracePt t="108189" x="8140700" y="6330950"/>
          <p14:tracePt t="108206" x="8128000" y="6280150"/>
          <p14:tracePt t="108224" x="8121650" y="6254750"/>
          <p14:tracePt t="108239" x="8121650" y="6242050"/>
          <p14:tracePt t="108256" x="8108950" y="6235700"/>
          <p14:tracePt t="108273" x="8102600" y="6223000"/>
          <p14:tracePt t="108289" x="8083550" y="6210300"/>
          <p14:tracePt t="108306" x="8070850" y="6197600"/>
          <p14:tracePt t="108323" x="8051800" y="6178550"/>
          <p14:tracePt t="108340" x="8020050" y="6165850"/>
          <p14:tracePt t="108356" x="7950200" y="6127750"/>
          <p14:tracePt t="108373" x="7727950" y="6076950"/>
          <p14:tracePt t="108390" x="7562850" y="6032500"/>
          <p14:tracePt t="108406" x="7372350" y="6007100"/>
          <p14:tracePt t="108423" x="7245350" y="6000750"/>
          <p14:tracePt t="108440" x="7131050" y="5975350"/>
          <p14:tracePt t="108456" x="7016750" y="5962650"/>
          <p14:tracePt t="108473" x="6908800" y="5956300"/>
          <p14:tracePt t="108490" x="6870700" y="5956300"/>
          <p14:tracePt t="108507" x="6851650" y="5956300"/>
          <p14:tracePt t="108523" x="6769100" y="5969000"/>
          <p14:tracePt t="108540" x="6667500" y="5981700"/>
          <p14:tracePt t="108556" x="6572250" y="6000750"/>
          <p14:tracePt t="108573" x="6413500" y="6057900"/>
          <p14:tracePt t="108591" x="6388100" y="6070600"/>
          <p14:tracePt t="108606" x="6286500" y="6102350"/>
          <p14:tracePt t="108624" x="6242050" y="6121400"/>
          <p14:tracePt t="108640" x="6203950" y="6134100"/>
          <p14:tracePt t="108657" x="6184900" y="6165850"/>
          <p14:tracePt t="108673" x="6165850" y="6191250"/>
          <p14:tracePt t="108690" x="6146800" y="6223000"/>
          <p14:tracePt t="108707" x="6134100" y="6242050"/>
          <p14:tracePt t="108724" x="6121400" y="6330950"/>
          <p14:tracePt t="108740" x="6115050" y="6381750"/>
          <p14:tracePt t="108757" x="6115050" y="6470650"/>
          <p14:tracePt t="108773" x="6115050" y="6521450"/>
          <p14:tracePt t="108790" x="6121400" y="6597650"/>
          <p14:tracePt t="108807" x="6127750" y="6623050"/>
          <p14:tracePt t="108824" x="6140450" y="6667500"/>
          <p14:tracePt t="108841" x="6165850" y="6724650"/>
          <p14:tracePt t="108857" x="6197600" y="6762750"/>
          <p14:tracePt t="108876" x="6223000" y="6775450"/>
          <p14:tracePt t="108891" x="6261100" y="6794500"/>
          <p14:tracePt t="108907" x="6273800" y="6800850"/>
          <p14:tracePt t="108925" x="6369050" y="6819900"/>
          <p14:tracePt t="108940" x="6426200" y="6838950"/>
          <p14:tracePt t="108957" x="6502400" y="6845300"/>
          <p14:tracePt t="108973" x="6673850" y="6851650"/>
          <p14:tracePt t="108990" x="6908800" y="6851650"/>
          <p14:tracePt t="109007" x="7073900" y="6851650"/>
          <p14:tracePt t="109024" x="7207250" y="6851650"/>
          <p14:tracePt t="109041" x="7334250" y="6851650"/>
          <p14:tracePt t="109057" x="7397750" y="6838950"/>
          <p14:tracePt t="109074" x="7454900" y="6826250"/>
          <p14:tracePt t="109090" x="7493000" y="6794500"/>
          <p14:tracePt t="109107" x="7512050" y="6781800"/>
          <p14:tracePt t="109124" x="7607300" y="6591300"/>
          <p14:tracePt t="109140" x="7626350" y="6527800"/>
          <p14:tracePt t="109158" x="7626350" y="6489700"/>
          <p14:tracePt t="109174" x="7639050" y="6419850"/>
          <p14:tracePt t="109191" x="7639050" y="6356350"/>
          <p14:tracePt t="109207" x="7613650" y="6223000"/>
          <p14:tracePt t="109224" x="7600950" y="6153150"/>
          <p14:tracePt t="109241" x="7575550" y="6083300"/>
          <p14:tracePt t="109257" x="7556500" y="6026150"/>
          <p14:tracePt t="109275" x="7543800" y="6000750"/>
          <p14:tracePt t="109291" x="7543800" y="5988050"/>
          <p14:tracePt t="109308" x="7537450" y="5981700"/>
          <p14:tracePt t="109325" x="7512050" y="5962650"/>
          <p14:tracePt t="109341" x="7429500" y="5918200"/>
          <p14:tracePt t="109359" x="7245350" y="5854700"/>
          <p14:tracePt t="109375" x="7131050" y="5822950"/>
          <p14:tracePt t="109391" x="6985000" y="5797550"/>
          <p14:tracePt t="109408" x="6851650" y="5778500"/>
          <p14:tracePt t="109425" x="6692900" y="5772150"/>
          <p14:tracePt t="109442" x="6527800" y="5772150"/>
          <p14:tracePt t="109457" x="6210300" y="5791200"/>
          <p14:tracePt t="109474" x="6096000" y="5816600"/>
          <p14:tracePt t="109491" x="6013450" y="5835650"/>
          <p14:tracePt t="109507" x="6000750" y="5848350"/>
          <p14:tracePt t="109524" x="5949950" y="5905500"/>
          <p14:tracePt t="109541" x="5918200" y="5969000"/>
          <p14:tracePt t="109558" x="5886450" y="6019800"/>
          <p14:tracePt t="109575" x="5854700" y="6057900"/>
          <p14:tracePt t="109593" x="5835650" y="6102350"/>
          <p14:tracePt t="109608" x="5816600" y="6172200"/>
          <p14:tracePt t="109625" x="5816600" y="6216650"/>
          <p14:tracePt t="109642" x="5816600" y="6235700"/>
          <p14:tracePt t="109659" x="5816600" y="6280150"/>
          <p14:tracePt t="109675" x="5816600" y="6299200"/>
          <p14:tracePt t="109692" x="5822950" y="6330950"/>
          <p14:tracePt t="109709" x="5822950" y="6337300"/>
          <p14:tracePt t="109725" x="5842000" y="6413500"/>
          <p14:tracePt t="109742" x="5854700" y="6432550"/>
          <p14:tracePt t="109758" x="5880100" y="6464300"/>
          <p14:tracePt t="109776" x="5886450" y="6470650"/>
          <p14:tracePt t="109791" x="5905500" y="6470650"/>
          <p14:tracePt t="109809" x="5924550" y="6470650"/>
          <p14:tracePt t="109825" x="6000750" y="6470650"/>
          <p14:tracePt t="109843" x="6121400" y="6496050"/>
          <p14:tracePt t="109859" x="6445250" y="6540500"/>
          <p14:tracePt t="109875" x="6686550" y="6559550"/>
          <p14:tracePt t="109892" x="6927850" y="6572250"/>
          <p14:tracePt t="109909" x="6985000" y="6572250"/>
          <p14:tracePt t="109926" x="7023100" y="6565900"/>
          <p14:tracePt t="110095" x="7029450" y="6565900"/>
          <p14:tracePt t="110103" x="7042150" y="6565900"/>
          <p14:tracePt t="110119" x="7054850" y="6565900"/>
          <p14:tracePt t="110127" x="7105650" y="6572250"/>
          <p14:tracePt t="110143" x="7118350" y="6572250"/>
          <p14:tracePt t="110151" x="7131050" y="6572250"/>
          <p14:tracePt t="110167" x="7150100" y="6572250"/>
          <p14:tracePt t="110176" x="7181850" y="6565900"/>
          <p14:tracePt t="110193" x="7226300" y="6565900"/>
          <p14:tracePt t="110209" x="7296150" y="6540500"/>
          <p14:tracePt t="110226" x="7346950" y="6521450"/>
          <p14:tracePt t="110242" x="7372350" y="6489700"/>
          <p14:tracePt t="110260" x="7404100" y="6464300"/>
          <p14:tracePt t="110276" x="7423150" y="6438900"/>
          <p14:tracePt t="110293" x="7480300" y="6350000"/>
          <p14:tracePt t="110309" x="7486650" y="6343650"/>
          <p14:tracePt t="110326" x="7505700" y="6292850"/>
          <p14:tracePt t="110343" x="7505700" y="6273800"/>
          <p14:tracePt t="110360" x="7505700" y="6261100"/>
          <p14:tracePt t="110376" x="7493000" y="6235700"/>
          <p14:tracePt t="110393" x="7480300" y="6223000"/>
          <p14:tracePt t="110410" x="7467600" y="6210300"/>
          <p14:tracePt t="110426" x="7404100" y="6159500"/>
          <p14:tracePt t="110443" x="7321550" y="6121400"/>
          <p14:tracePt t="110460" x="7194550" y="6070600"/>
          <p14:tracePt t="110476" x="7124700" y="6051550"/>
          <p14:tracePt t="110493" x="7048500" y="6032500"/>
          <p14:tracePt t="110511" x="6934200" y="6019800"/>
          <p14:tracePt t="110527" x="6864350" y="6013450"/>
          <p14:tracePt t="110543" x="6788150" y="6013450"/>
          <p14:tracePt t="110561" x="6731000" y="6013450"/>
          <p14:tracePt t="110576" x="6680200" y="6026150"/>
          <p14:tracePt t="110593" x="6629400" y="6038850"/>
          <p14:tracePt t="110609" x="6565900" y="6089650"/>
          <p14:tracePt t="110626" x="6527800" y="6115050"/>
          <p14:tracePt t="110645" x="6483350" y="6153150"/>
          <p14:tracePt t="110660" x="6438900" y="6178550"/>
          <p14:tracePt t="110677" x="6381750" y="6210300"/>
          <p14:tracePt t="110693" x="6330950" y="6254750"/>
          <p14:tracePt t="110711" x="6299200" y="6280150"/>
          <p14:tracePt t="110727" x="6280150" y="6311900"/>
          <p14:tracePt t="110743" x="6273800" y="6324600"/>
          <p14:tracePt t="110760" x="6267450" y="6356350"/>
          <p14:tracePt t="110777" x="6254750" y="6375400"/>
          <p14:tracePt t="110793" x="6254750" y="6388100"/>
          <p14:tracePt t="110810" x="6254750" y="6413500"/>
          <p14:tracePt t="110827" x="6254750" y="6470650"/>
          <p14:tracePt t="110844" x="6267450" y="6502400"/>
          <p14:tracePt t="110860" x="6292850" y="6540500"/>
          <p14:tracePt t="110877" x="6318250" y="6565900"/>
          <p14:tracePt t="110894" x="6343650" y="6584950"/>
          <p14:tracePt t="110911" x="6426200" y="6616700"/>
          <p14:tracePt t="110927" x="6521450" y="6635750"/>
          <p14:tracePt t="110944" x="6604000" y="6661150"/>
          <p14:tracePt t="110961" x="6705600" y="6686550"/>
          <p14:tracePt t="110977" x="6819900" y="6705600"/>
          <p14:tracePt t="110994" x="6927850" y="6705600"/>
          <p14:tracePt t="111011" x="7048500" y="6705600"/>
          <p14:tracePt t="111027" x="7194550" y="6680200"/>
          <p14:tracePt t="111044" x="7226300" y="6667500"/>
          <p14:tracePt t="111060" x="7264400" y="6648450"/>
          <p14:tracePt t="111078" x="7296150" y="6629400"/>
          <p14:tracePt t="111078" x="7308850" y="6623050"/>
          <p14:tracePt t="111095" x="7340600" y="6604000"/>
          <p14:tracePt t="111111" x="7397750" y="6565900"/>
          <p14:tracePt t="111127" x="7410450" y="6553200"/>
          <p14:tracePt t="111144" x="7423150" y="6521450"/>
          <p14:tracePt t="111161" x="7429500" y="6489700"/>
          <p14:tracePt t="111178" x="7429500" y="6451600"/>
          <p14:tracePt t="111194" x="7429500" y="6438900"/>
          <p14:tracePt t="111210" x="7429500" y="6432550"/>
          <p14:tracePt t="111227" x="7423150" y="6413500"/>
          <p14:tracePt t="111244" x="7416800" y="6400800"/>
          <p14:tracePt t="111261" x="7404100" y="6375400"/>
          <p14:tracePt t="111278" x="7385050" y="6350000"/>
          <p14:tracePt t="111295" x="7378700" y="6350000"/>
          <p14:tracePt t="111311" x="7334250" y="6318250"/>
          <p14:tracePt t="111328" x="7315200" y="6305550"/>
          <p14:tracePt t="111344" x="7283450" y="6299200"/>
          <p14:tracePt t="111361" x="7239000" y="6292850"/>
          <p14:tracePt t="111378" x="7213600" y="6280150"/>
          <p14:tracePt t="111394" x="7162800" y="6273800"/>
          <p14:tracePt t="111411" x="7137400" y="6273800"/>
          <p14:tracePt t="111428" x="7054850" y="6254750"/>
          <p14:tracePt t="111444" x="6959600" y="6248400"/>
          <p14:tracePt t="111464" x="6934200" y="6248400"/>
          <p14:tracePt t="111478" x="6870700" y="6248400"/>
          <p14:tracePt t="111494" x="6769100" y="6254750"/>
          <p14:tracePt t="111511" x="6591300" y="6248400"/>
          <p14:tracePt t="111527" x="6451600" y="6229350"/>
          <p14:tracePt t="111545" x="6324600" y="6203950"/>
          <p14:tracePt t="111562" x="6267450" y="6203950"/>
          <p14:tracePt t="111578" x="6242050" y="6197600"/>
          <p14:tracePt t="111595" x="6229350" y="6197600"/>
          <p14:tracePt t="111612" x="6223000" y="6197600"/>
          <p14:tracePt t="111628" x="6210300" y="6197600"/>
          <p14:tracePt t="111646" x="6165850" y="6216650"/>
          <p14:tracePt t="111661" x="6026150" y="6254750"/>
          <p14:tracePt t="111679" x="5943600" y="6286500"/>
          <p14:tracePt t="111695" x="5892800" y="6299200"/>
          <p14:tracePt t="111712" x="5842000" y="6362700"/>
          <p14:tracePt t="111729" x="5835650" y="6375400"/>
          <p14:tracePt t="111745" x="5829300" y="6394450"/>
          <p14:tracePt t="111762" x="5829300" y="6407150"/>
          <p14:tracePt t="111779" x="5822950" y="6432550"/>
          <p14:tracePt t="111795" x="5816600" y="6451600"/>
          <p14:tracePt t="111812" x="5816600" y="6477000"/>
          <p14:tracePt t="111829" x="5822950" y="6489700"/>
          <p14:tracePt t="111845" x="5842000" y="6515100"/>
          <p14:tracePt t="111862" x="5880100" y="6534150"/>
          <p14:tracePt t="111879" x="5899150" y="6534150"/>
          <p14:tracePt t="111895" x="5905500" y="6540500"/>
          <p14:tracePt t="111912" x="5969000" y="6553200"/>
          <p14:tracePt t="111929" x="6057900" y="6578600"/>
          <p14:tracePt t="111945" x="6197600" y="6610350"/>
          <p14:tracePt t="111962" x="6642100" y="6661150"/>
          <p14:tracePt t="111979" x="6775450" y="6667500"/>
          <p14:tracePt t="111996" x="6864350" y="6667500"/>
          <p14:tracePt t="112012" x="6883400" y="6667500"/>
          <p14:tracePt t="112134" x="6883400" y="6661150"/>
          <p14:tracePt t="112183" x="6883400" y="6654800"/>
          <p14:tracePt t="112191" x="6883400" y="6648450"/>
          <p14:tracePt t="112214" x="6889750" y="6648450"/>
          <p14:tracePt t="112231" x="6889750" y="6642100"/>
          <p14:tracePt t="112239" x="6889750" y="6635750"/>
          <p14:tracePt t="112262" x="6889750" y="6629400"/>
          <p14:tracePt t="112294" x="6889750" y="6623050"/>
          <p14:tracePt t="112304" x="6883400" y="6616700"/>
          <p14:tracePt t="112321" x="6877050" y="6604000"/>
          <p14:tracePt t="112327" x="6864350" y="6578600"/>
          <p14:tracePt t="112346" x="6845300" y="6553200"/>
          <p14:tracePt t="112363" x="6819900" y="6521450"/>
          <p14:tracePt t="112379" x="6807200" y="6508750"/>
          <p14:tracePt t="112380" x="6794500" y="6496050"/>
          <p14:tracePt t="112439" x="6781800" y="6489700"/>
          <p14:tracePt t="112444" x="6775450" y="6489700"/>
          <p14:tracePt t="112448" x="6731000" y="6489700"/>
          <p14:tracePt t="112463" x="6654800" y="6489700"/>
          <p14:tracePt t="112480" x="6553200" y="6489700"/>
          <p14:tracePt t="112496" x="6489700" y="6489700"/>
          <p14:tracePt t="112513" x="6223000" y="6477000"/>
          <p14:tracePt t="112530" x="6076950" y="6477000"/>
          <p14:tracePt t="112547" x="5918200" y="6470650"/>
          <p14:tracePt t="112563" x="5797550" y="6464300"/>
          <p14:tracePt t="112580" x="5715000" y="6464300"/>
          <p14:tracePt t="112597" x="5638800" y="6451600"/>
          <p14:tracePt t="112613" x="5588000" y="6445250"/>
          <p14:tracePt t="112630" x="5499100" y="6445250"/>
          <p14:tracePt t="112647" x="5422900" y="6438900"/>
          <p14:tracePt t="112663" x="5384800" y="6438900"/>
          <p14:tracePt t="112680" x="5378450" y="6438900"/>
          <p14:tracePt t="113173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Thermodynamic Laws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1st law of thermodynamics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dirty="0" smtClean="0"/>
              <a:t>Energy is conserved in a system</a:t>
            </a:r>
          </a:p>
          <a:p>
            <a:pPr marL="1200150" lvl="2" indent="-285750">
              <a:lnSpc>
                <a:spcPct val="90000"/>
              </a:lnSpc>
            </a:pPr>
            <a:r>
              <a:rPr lang="en-US" dirty="0" smtClean="0"/>
              <a:t>Can be changed or transferred</a:t>
            </a:r>
            <a:endParaRPr lang="en-US" dirty="0"/>
          </a:p>
          <a:p>
            <a:pPr marL="742950" lvl="1" indent="-285750">
              <a:lnSpc>
                <a:spcPct val="90000"/>
              </a:lnSpc>
            </a:pPr>
            <a:r>
              <a:rPr lang="en-US" dirty="0" smtClean="0"/>
              <a:t>Heat and work are energy transfer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dirty="0" smtClean="0"/>
              <a:t>∆E = q (heat absorbed) + w (work)</a:t>
            </a:r>
          </a:p>
          <a:p>
            <a:r>
              <a:rPr lang="en-US" dirty="0" smtClean="0"/>
              <a:t>2nd law of thermodynamics</a:t>
            </a:r>
          </a:p>
          <a:p>
            <a:pPr marL="742950" lvl="1" indent="-285750"/>
            <a:r>
              <a:rPr lang="en-US" dirty="0" smtClean="0"/>
              <a:t>Reactions tend towards equilibrium</a:t>
            </a:r>
          </a:p>
          <a:p>
            <a:pPr marL="1143000" lvl="2" indent="-228600"/>
            <a:r>
              <a:rPr lang="en-US" dirty="0" smtClean="0"/>
              <a:t>Increase in entropy of a system</a:t>
            </a:r>
          </a:p>
          <a:p>
            <a:pPr marL="742950" lvl="1" indent="-285750"/>
            <a:r>
              <a:rPr lang="en-US" dirty="0" smtClean="0"/>
              <a:t>Spontaneous reaction for -∆G</a:t>
            </a:r>
          </a:p>
          <a:p>
            <a:pPr marL="1200150" lvl="2" indent="-285750"/>
            <a:r>
              <a:rPr lang="en-US" dirty="0" smtClean="0"/>
              <a:t>∆G = 0, system at equilibrium</a:t>
            </a:r>
          </a:p>
          <a:p>
            <a:r>
              <a:rPr lang="en-US" dirty="0" smtClean="0"/>
              <a:t>3rd law of thermodynamics</a:t>
            </a:r>
          </a:p>
          <a:p>
            <a:pPr marL="742950" lvl="1" indent="-285750"/>
            <a:r>
              <a:rPr lang="en-US" dirty="0" smtClean="0"/>
              <a:t>Entropies of pure crystalline solids are zero at 0 K</a:t>
            </a:r>
          </a:p>
          <a:p>
            <a:pPr marL="742950" lvl="1" indent="-285750"/>
            <a:r>
              <a:rPr lang="en-US" dirty="0" smtClean="0"/>
              <a:t>Defines absolute zero</a:t>
            </a:r>
          </a:p>
          <a:p>
            <a:pPr marL="1143000" lvl="2" indent="-228600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24"/>
    </mc:Choice>
    <mc:Fallback xmlns="">
      <p:transition spd="slow" advTm="45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9744" x="5943600" y="5721350"/>
          <p14:tracePt t="19760" x="5949950" y="5715000"/>
          <p14:tracePt t="19768" x="5949950" y="5708650"/>
          <p14:tracePt t="19792" x="5949950" y="5702300"/>
          <p14:tracePt t="19809" x="5949950" y="5695950"/>
          <p14:tracePt t="19816" x="5949950" y="5689600"/>
          <p14:tracePt t="19824" x="5949950" y="5683250"/>
          <p14:tracePt t="19839" x="5949950" y="5657850"/>
          <p14:tracePt t="19855" x="5905500" y="5600700"/>
          <p14:tracePt t="19872" x="5797550" y="5524500"/>
          <p14:tracePt t="19888" x="5676900" y="5448300"/>
          <p14:tracePt t="19905" x="5619750" y="5416550"/>
          <p14:tracePt t="19924" x="5378450" y="5283200"/>
          <p14:tracePt t="19939" x="5232400" y="5219700"/>
          <p14:tracePt t="19957" x="4991100" y="5118100"/>
          <p14:tracePt t="19973" x="4800600" y="5048250"/>
          <p14:tracePt t="19989" x="4368800" y="4864100"/>
          <p14:tracePt t="20006" x="4216400" y="4806950"/>
          <p14:tracePt t="20023" x="4108450" y="4756150"/>
          <p14:tracePt t="20039" x="3873500" y="4686300"/>
          <p14:tracePt t="20056" x="3759200" y="4635500"/>
          <p14:tracePt t="20072" x="3613150" y="4603750"/>
          <p14:tracePt t="20089" x="3403600" y="4521200"/>
          <p14:tracePt t="20106" x="3359150" y="4495800"/>
          <p14:tracePt t="20123" x="3232150" y="4425950"/>
          <p14:tracePt t="20139" x="3155950" y="4387850"/>
          <p14:tracePt t="20155" x="3067050" y="4330700"/>
          <p14:tracePt t="20172" x="2971800" y="4260850"/>
          <p14:tracePt t="20188" x="2870200" y="4184650"/>
          <p14:tracePt t="20206" x="2698750" y="3987800"/>
          <p14:tracePt t="20222" x="2616200" y="3854450"/>
          <p14:tracePt t="20239" x="2508250" y="3625850"/>
          <p14:tracePt t="20256" x="2438400" y="3473450"/>
          <p14:tracePt t="20272" x="2330450" y="3308350"/>
          <p14:tracePt t="20289" x="2114550" y="3073400"/>
          <p14:tracePt t="20306" x="1689100" y="2698750"/>
          <p14:tracePt t="20325" x="800100" y="1974850"/>
          <p14:tracePt t="20340" x="304800" y="1600200"/>
          <p14:tracePt t="20357" x="0" y="1270000"/>
          <p14:tracePt t="20373" x="0" y="1073150"/>
          <p14:tracePt t="20389" x="0" y="768350"/>
          <p14:tracePt t="20406" x="0" y="711200"/>
          <p14:tracePt t="20423" x="0" y="660400"/>
          <p14:tracePt t="20440" x="0" y="654050"/>
          <p14:tracePt t="20456" x="0" y="647700"/>
          <p14:tracePt t="20473" x="0" y="635000"/>
          <p14:tracePt t="20490" x="31750" y="584200"/>
          <p14:tracePt t="20506" x="50800" y="565150"/>
          <p14:tracePt t="20523" x="76200" y="508000"/>
          <p14:tracePt t="20540" x="114300" y="444500"/>
          <p14:tracePt t="20557" x="184150" y="349250"/>
          <p14:tracePt t="20573" x="247650" y="298450"/>
          <p14:tracePt t="20589" x="355600" y="260350"/>
          <p14:tracePt t="20607" x="520700" y="203200"/>
          <p14:tracePt t="20623" x="895350" y="158750"/>
          <p14:tracePt t="20640" x="1562100" y="127000"/>
          <p14:tracePt t="20657" x="1885950" y="146050"/>
          <p14:tracePt t="20673" x="2247900" y="215900"/>
          <p14:tracePt t="20690" x="2603500" y="311150"/>
          <p14:tracePt t="20707" x="2800350" y="368300"/>
          <p14:tracePt t="20723" x="3448050" y="615950"/>
          <p14:tracePt t="20741" x="3625850" y="685800"/>
          <p14:tracePt t="20757" x="4006850" y="844550"/>
          <p14:tracePt t="20773" x="4178300" y="901700"/>
          <p14:tracePt t="20790" x="4330700" y="958850"/>
          <p14:tracePt t="20806" x="4502150" y="1009650"/>
          <p14:tracePt t="20823" x="4667250" y="1054100"/>
          <p14:tracePt t="20839" x="4921250" y="1104900"/>
          <p14:tracePt t="20856" x="5143500" y="1149350"/>
          <p14:tracePt t="20873" x="5708650" y="1282700"/>
          <p14:tracePt t="20889" x="5943600" y="1346200"/>
          <p14:tracePt t="20907" x="6000750" y="1352550"/>
          <p14:tracePt t="20924" x="6248400" y="1409700"/>
          <p14:tracePt t="20940" x="6324600" y="1435100"/>
          <p14:tracePt t="20957" x="6369050" y="1454150"/>
          <p14:tracePt t="20974" x="6413500" y="1485900"/>
          <p14:tracePt t="20991" x="6489700" y="1549400"/>
          <p14:tracePt t="21007" x="6565900" y="1619250"/>
          <p14:tracePt t="21007" x="6597650" y="1644650"/>
          <p14:tracePt t="21024" x="6673850" y="1708150"/>
          <p14:tracePt t="21041" x="6788150" y="1809750"/>
          <p14:tracePt t="21057" x="6877050" y="1885950"/>
          <p14:tracePt t="21074" x="7004050" y="2006600"/>
          <p14:tracePt t="21091" x="7219950" y="2228850"/>
          <p14:tracePt t="21108" x="7258050" y="2279650"/>
          <p14:tracePt t="21124" x="7359650" y="2393950"/>
          <p14:tracePt t="21141" x="7410450" y="2438400"/>
          <p14:tracePt t="21157" x="7454900" y="2495550"/>
          <p14:tracePt t="21174" x="7480300" y="2540000"/>
          <p14:tracePt t="21191" x="7499350" y="2584450"/>
          <p14:tracePt t="21208" x="7505700" y="2609850"/>
          <p14:tracePt t="21224" x="7512050" y="2622550"/>
          <p14:tracePt t="21241" x="7512050" y="2641600"/>
          <p14:tracePt t="21257" x="7512050" y="2679700"/>
          <p14:tracePt t="21274" x="7512050" y="2705100"/>
          <p14:tracePt t="21291" x="7486650" y="2743200"/>
          <p14:tracePt t="21308" x="7461250" y="2787650"/>
          <p14:tracePt t="21325" x="7308850" y="2870200"/>
          <p14:tracePt t="21341" x="7137400" y="2901950"/>
          <p14:tracePt t="21358" x="6870700" y="2940050"/>
          <p14:tracePt t="21374" x="6515100" y="2997200"/>
          <p14:tracePt t="21392" x="6076950" y="3098800"/>
          <p14:tracePt t="21408" x="5873750" y="3136900"/>
          <p14:tracePt t="21425" x="5645150" y="3155950"/>
          <p14:tracePt t="21441" x="5353050" y="3175000"/>
          <p14:tracePt t="21459" x="5156200" y="3175000"/>
          <p14:tracePt t="21475" x="4927600" y="3168650"/>
          <p14:tracePt t="21492" x="4533900" y="3149600"/>
          <p14:tracePt t="21508" x="4419600" y="3136900"/>
          <p14:tracePt t="21525" x="4006850" y="3079750"/>
          <p14:tracePt t="21542" x="3810000" y="3041650"/>
          <p14:tracePt t="21559" x="3606800" y="2990850"/>
          <p14:tracePt t="21575" x="3429000" y="2927350"/>
          <p14:tracePt t="21591" x="3149600" y="2813050"/>
          <p14:tracePt t="21608" x="3073400" y="2774950"/>
          <p14:tracePt t="21625" x="3016250" y="2736850"/>
          <p14:tracePt t="21642" x="2959100" y="2692400"/>
          <p14:tracePt t="21658" x="2901950" y="2647950"/>
          <p14:tracePt t="21675" x="2838450" y="2603500"/>
          <p14:tracePt t="21692" x="2806700" y="2590800"/>
          <p14:tracePt t="21728" x="2800350" y="2590800"/>
          <p14:tracePt t="21729" x="2800350" y="2584450"/>
          <p14:tracePt t="21742" x="2800350" y="2578100"/>
          <p14:tracePt t="21758" x="2794000" y="2578100"/>
          <p14:tracePt t="21775" x="2787650" y="2571750"/>
          <p14:tracePt t="21816" x="2781300" y="2571750"/>
          <p14:tracePt t="21824" x="2755900" y="2571750"/>
          <p14:tracePt t="21840" x="2736850" y="2565400"/>
          <p14:tracePt t="21848" x="2692400" y="2565400"/>
          <p14:tracePt t="21859" x="2654300" y="2559050"/>
          <p14:tracePt t="21880" x="2641600" y="2559050"/>
          <p14:tracePt t="21892" x="2628900" y="2578100"/>
          <p14:tracePt t="21909" x="2628900" y="2584450"/>
          <p14:tracePt t="21926" x="2622550" y="2597150"/>
          <p14:tracePt t="21942" x="2616200" y="2603500"/>
          <p14:tracePt t="21959" x="2603500" y="2622550"/>
          <p14:tracePt t="21976" x="2578100" y="2635250"/>
          <p14:tracePt t="21992" x="2552700" y="2654300"/>
          <p14:tracePt t="22009" x="2501900" y="2667000"/>
          <p14:tracePt t="22026" x="2438400" y="2686050"/>
          <p14:tracePt t="22042" x="2355850" y="2711450"/>
          <p14:tracePt t="22059" x="2222500" y="2724150"/>
          <p14:tracePt t="22076" x="2051050" y="2736850"/>
          <p14:tracePt t="22093" x="1911350" y="2743200"/>
          <p14:tracePt t="22109" x="1644650" y="2755900"/>
          <p14:tracePt t="22126" x="1593850" y="2762250"/>
          <p14:tracePt t="22142" x="1574800" y="2774950"/>
          <p14:tracePt t="22158" x="1555750" y="2781300"/>
          <p14:tracePt t="22175" x="1530350" y="2800350"/>
          <p14:tracePt t="22192" x="1466850" y="2851150"/>
          <p14:tracePt t="22210" x="1403350" y="2901950"/>
          <p14:tracePt t="22227" x="1358900" y="2946400"/>
          <p14:tracePt t="22242" x="1320800" y="2984500"/>
          <p14:tracePt t="22260" x="1282700" y="3041650"/>
          <p14:tracePt t="22275" x="1187450" y="3200400"/>
          <p14:tracePt t="22292" x="1130300" y="3308350"/>
          <p14:tracePt t="22310" x="1060450" y="3486150"/>
          <p14:tracePt t="22327" x="1003300" y="3613150"/>
          <p14:tracePt t="22343" x="933450" y="3746500"/>
          <p14:tracePt t="22359" x="863600" y="3905250"/>
          <p14:tracePt t="22376" x="838200" y="4006850"/>
          <p14:tracePt t="22394" x="838200" y="4051300"/>
          <p14:tracePt t="22409" x="838200" y="4076700"/>
          <p14:tracePt t="22426" x="838200" y="4102100"/>
          <p14:tracePt t="22444" x="850900" y="4146550"/>
          <p14:tracePt t="22459" x="857250" y="4165600"/>
          <p14:tracePt t="22476" x="882650" y="4197350"/>
          <p14:tracePt t="22493" x="908050" y="4241800"/>
          <p14:tracePt t="22510" x="984250" y="4387850"/>
          <p14:tracePt t="22527" x="1047750" y="4476750"/>
          <p14:tracePt t="22543" x="1149350" y="4635500"/>
          <p14:tracePt t="22560" x="1238250" y="4724400"/>
          <p14:tracePt t="22576" x="1358900" y="4819650"/>
          <p14:tracePt t="22593" x="1530350" y="4908550"/>
          <p14:tracePt t="22610" x="2101850" y="5130800"/>
          <p14:tracePt t="22626" x="2444750" y="5232400"/>
          <p14:tracePt t="22644" x="2952750" y="5359400"/>
          <p14:tracePt t="22661" x="3543300" y="5505450"/>
          <p14:tracePt t="22677" x="4095750" y="5588000"/>
          <p14:tracePt t="22693" x="4724400" y="5613400"/>
          <p14:tracePt t="22710" x="5670550" y="5562600"/>
          <p14:tracePt t="22726" x="6032500" y="5549900"/>
          <p14:tracePt t="22743" x="6381750" y="5549900"/>
          <p14:tracePt t="22760" x="6610350" y="5556250"/>
          <p14:tracePt t="22777" x="6858000" y="5543550"/>
          <p14:tracePt t="22793" x="7131050" y="5422900"/>
          <p14:tracePt t="22810" x="7232650" y="5321300"/>
          <p14:tracePt t="22827" x="7327900" y="5226050"/>
          <p14:tracePt t="22844" x="7429500" y="5124450"/>
          <p14:tracePt t="22860" x="7512050" y="5035550"/>
          <p14:tracePt t="22878" x="7600950" y="4895850"/>
          <p14:tracePt t="22893" x="7626350" y="4845050"/>
          <p14:tracePt t="22910" x="7658100" y="4756150"/>
          <p14:tracePt t="22927" x="7670800" y="4616450"/>
          <p14:tracePt t="22944" x="7677150" y="4489450"/>
          <p14:tracePt t="22961" x="7689850" y="4343400"/>
          <p14:tracePt t="22977" x="7670800" y="4260850"/>
          <p14:tracePt t="22994" x="7632700" y="4165600"/>
          <p14:tracePt t="23010" x="7562850" y="4038600"/>
          <p14:tracePt t="23027" x="7467600" y="3911600"/>
          <p14:tracePt t="23044" x="7346950" y="3797300"/>
          <p14:tracePt t="23061" x="7232650" y="3702050"/>
          <p14:tracePt t="23077" x="6978650" y="3556000"/>
          <p14:tracePt t="23093" x="6819900" y="3492500"/>
          <p14:tracePt t="23110" x="6477000" y="3390900"/>
          <p14:tracePt t="23126" x="5949950" y="3251200"/>
          <p14:tracePt t="23144" x="5600700" y="3155950"/>
          <p14:tracePt t="23161" x="5054600" y="3048000"/>
          <p14:tracePt t="23177" x="4800600" y="3028950"/>
          <p14:tracePt t="23194" x="4521200" y="2997200"/>
          <p14:tracePt t="23211" x="4203700" y="3003550"/>
          <p14:tracePt t="23228" x="3860800" y="3022600"/>
          <p14:tracePt t="23244" x="3530600" y="3054350"/>
          <p14:tracePt t="23261" x="3276600" y="3073400"/>
          <p14:tracePt t="23278" x="2362200" y="3155950"/>
          <p14:tracePt t="23294" x="2127250" y="3187700"/>
          <p14:tracePt t="23311" x="1549400" y="3270250"/>
          <p14:tracePt t="23328" x="1276350" y="3321050"/>
          <p14:tracePt t="23344" x="1111250" y="3340100"/>
          <p14:tracePt t="23361" x="774700" y="3416300"/>
          <p14:tracePt t="23377" x="647700" y="3448050"/>
          <p14:tracePt t="23394" x="565150" y="3467100"/>
          <p14:tracePt t="23412" x="444500" y="3492500"/>
          <p14:tracePt t="23427" x="298450" y="3511550"/>
          <p14:tracePt t="23445" x="171450" y="3524250"/>
          <p14:tracePt t="23461" x="63500" y="3556000"/>
          <p14:tracePt t="23478" x="38100" y="3575050"/>
          <p14:tracePt t="23495" x="31750" y="3581400"/>
          <p14:tracePt t="23511" x="19050" y="3625850"/>
          <p14:tracePt t="23528" x="19050" y="3657600"/>
          <p14:tracePt t="23544" x="19050" y="3695700"/>
          <p14:tracePt t="23561" x="25400" y="3740150"/>
          <p14:tracePt t="23578" x="57150" y="3816350"/>
          <p14:tracePt t="23594" x="152400" y="4006850"/>
          <p14:tracePt t="23611" x="241300" y="4159250"/>
          <p14:tracePt t="23628" x="349250" y="4298950"/>
          <p14:tracePt t="23645" x="425450" y="4419600"/>
          <p14:tracePt t="23661" x="527050" y="4514850"/>
          <p14:tracePt t="23678" x="596900" y="4584700"/>
          <p14:tracePt t="23695" x="660400" y="4629150"/>
          <p14:tracePt t="23712" x="876300" y="4749800"/>
          <p14:tracePt t="23728" x="1022350" y="4806950"/>
          <p14:tracePt t="23745" x="1250950" y="4876800"/>
          <p14:tracePt t="23762" x="1574800" y="4940300"/>
          <p14:tracePt t="23779" x="1847850" y="5016500"/>
          <p14:tracePt t="23795" x="2324100" y="5118100"/>
          <p14:tracePt t="23811" x="3155950" y="5219700"/>
          <p14:tracePt t="23829" x="3587750" y="5257800"/>
          <p14:tracePt t="23845" x="3892550" y="5238750"/>
          <p14:tracePt t="23861" x="4318000" y="5168900"/>
          <p14:tracePt t="23878" x="4743450" y="5092700"/>
          <p14:tracePt t="23894" x="5600700" y="4965700"/>
          <p14:tracePt t="23911" x="6127750" y="4838700"/>
          <p14:tracePt t="23928" x="6318250" y="4768850"/>
          <p14:tracePt t="23945" x="6451600" y="4692650"/>
          <p14:tracePt t="23962" x="6521450" y="4622800"/>
          <p14:tracePt t="23979" x="6604000" y="4521200"/>
          <p14:tracePt t="23995" x="6623050" y="4495800"/>
          <p14:tracePt t="24012" x="6648450" y="4464050"/>
          <p14:tracePt t="24029" x="6692900" y="4425950"/>
          <p14:tracePt t="24045" x="6737350" y="4394200"/>
          <p14:tracePt t="24062" x="6870700" y="4311650"/>
          <p14:tracePt t="24080" x="6908800" y="4279900"/>
          <p14:tracePt t="24095" x="6946900" y="4254500"/>
          <p14:tracePt t="24112" x="6965950" y="4210050"/>
          <p14:tracePt t="24128" x="6997700" y="4152900"/>
          <p14:tracePt t="24145" x="7010400" y="4108450"/>
          <p14:tracePt t="24162" x="7035800" y="4064000"/>
          <p14:tracePt t="24180" x="7035800" y="4025900"/>
          <p14:tracePt t="24196" x="7035800" y="3968750"/>
          <p14:tracePt t="24212" x="7035800" y="3924300"/>
          <p14:tracePt t="24229" x="7023100" y="3892550"/>
          <p14:tracePt t="24246" x="6997700" y="3860800"/>
          <p14:tracePt t="24263" x="6965950" y="3829050"/>
          <p14:tracePt t="24279" x="6896100" y="3759200"/>
          <p14:tracePt t="24296" x="6858000" y="3727450"/>
          <p14:tracePt t="24312" x="6578600" y="3594100"/>
          <p14:tracePt t="24330" x="6477000" y="3556000"/>
          <p14:tracePt t="24346" x="6299200" y="3505200"/>
          <p14:tracePt t="24363" x="6076950" y="3454400"/>
          <p14:tracePt t="24379" x="5499100" y="3308350"/>
          <p14:tracePt t="24396" x="5289550" y="3263900"/>
          <p14:tracePt t="24413" x="5035550" y="3232150"/>
          <p14:tracePt t="24430" x="4806950" y="3206750"/>
          <p14:tracePt t="24446" x="4603750" y="3187700"/>
          <p14:tracePt t="24462" x="4298950" y="3162300"/>
          <p14:tracePt t="24480" x="4114800" y="3143250"/>
          <p14:tracePt t="24496" x="3784600" y="3130550"/>
          <p14:tracePt t="24512" x="3651250" y="3136900"/>
          <p14:tracePt t="24530" x="3530600" y="3143250"/>
          <p14:tracePt t="24546" x="3390900" y="3155950"/>
          <p14:tracePt t="24564" x="3244850" y="3175000"/>
          <p14:tracePt t="24580" x="3111500" y="3194050"/>
          <p14:tracePt t="24597" x="2908300" y="3225800"/>
          <p14:tracePt t="24613" x="2762250" y="3251200"/>
          <p14:tracePt t="24630" x="2590800" y="3270250"/>
          <p14:tracePt t="24646" x="2286000" y="3295650"/>
          <p14:tracePt t="24664" x="2120900" y="3308350"/>
          <p14:tracePt t="24680" x="1968500" y="3340100"/>
          <p14:tracePt t="24696" x="1816100" y="3359150"/>
          <p14:tracePt t="24713" x="1593850" y="3384550"/>
          <p14:tracePt t="24730" x="1517650" y="3390900"/>
          <p14:tracePt t="24747" x="1441450" y="3416300"/>
          <p14:tracePt t="24764" x="1397000" y="3435350"/>
          <p14:tracePt t="24780" x="1358900" y="3454400"/>
          <p14:tracePt t="24797" x="1263650" y="3505200"/>
          <p14:tracePt t="24814" x="1200150" y="3536950"/>
          <p14:tracePt t="24830" x="1117600" y="3587750"/>
          <p14:tracePt t="24849" x="1079500" y="3619500"/>
          <p14:tracePt t="24864" x="1041400" y="3657600"/>
          <p14:tracePt t="24880" x="984250" y="3740150"/>
          <p14:tracePt t="24898" x="952500" y="3810000"/>
          <p14:tracePt t="24914" x="933450" y="3879850"/>
          <p14:tracePt t="24931" x="927100" y="3949700"/>
          <p14:tracePt t="24947" x="908050" y="4013200"/>
          <p14:tracePt t="24964" x="889000" y="4083050"/>
          <p14:tracePt t="24980" x="889000" y="4121150"/>
          <p14:tracePt t="24998" x="889000" y="4165600"/>
          <p14:tracePt t="25013" x="889000" y="4203700"/>
          <p14:tracePt t="25030" x="908050" y="4279900"/>
          <p14:tracePt t="25049" x="933450" y="4330700"/>
          <p14:tracePt t="25063" x="1016000" y="4495800"/>
          <p14:tracePt t="25080" x="1066800" y="4578350"/>
          <p14:tracePt t="25097" x="1117600" y="4660900"/>
          <p14:tracePt t="25114" x="1143000" y="4686300"/>
          <p14:tracePt t="25130" x="1187450" y="4724400"/>
          <p14:tracePt t="25148" x="1250950" y="4749800"/>
          <p14:tracePt t="25164" x="1314450" y="4787900"/>
          <p14:tracePt t="25180" x="1409700" y="4819650"/>
          <p14:tracePt t="25197" x="1663700" y="4889500"/>
          <p14:tracePt t="25214" x="1854200" y="4933950"/>
          <p14:tracePt t="25214" x="1949450" y="4959350"/>
          <p14:tracePt t="25232" x="2095500" y="4997450"/>
          <p14:tracePt t="25248" x="2273300" y="5041900"/>
          <p14:tracePt t="25264" x="2438400" y="5073650"/>
          <p14:tracePt t="25283" x="2571750" y="5111750"/>
          <p14:tracePt t="25298" x="2940050" y="5162550"/>
          <p14:tracePt t="25314" x="3143250" y="5181600"/>
          <p14:tracePt t="25333" x="3340100" y="5181600"/>
          <p14:tracePt t="25347" x="3524250" y="5181600"/>
          <p14:tracePt t="25365" x="3644900" y="5175250"/>
          <p14:tracePt t="25381" x="3759200" y="5175250"/>
          <p14:tracePt t="25398" x="3905250" y="5162550"/>
          <p14:tracePt t="25414" x="3975100" y="5137150"/>
          <p14:tracePt t="25431" x="4159250" y="5073650"/>
          <p14:tracePt t="25449" x="4330700" y="5010150"/>
          <p14:tracePt t="25465" x="4508500" y="4965700"/>
          <p14:tracePt t="25481" x="4813300" y="4889500"/>
          <p14:tracePt t="25498" x="5086350" y="4851400"/>
          <p14:tracePt t="25515" x="5213350" y="4819650"/>
          <p14:tracePt t="25531" x="5295900" y="4794250"/>
          <p14:tracePt t="25548" x="5359400" y="4756150"/>
          <p14:tracePt t="25565" x="5448300" y="4724400"/>
          <p14:tracePt t="25581" x="5511800" y="4699000"/>
          <p14:tracePt t="25598" x="5581650" y="4679950"/>
          <p14:tracePt t="25615" x="5708650" y="4660900"/>
          <p14:tracePt t="25632" x="5854700" y="4616450"/>
          <p14:tracePt t="25648" x="5924550" y="4584700"/>
          <p14:tracePt t="25665" x="6032500" y="4546600"/>
          <p14:tracePt t="25682" x="6159500" y="4514850"/>
          <p14:tracePt t="25698" x="6267450" y="4476750"/>
          <p14:tracePt t="25715" x="6496050" y="4413250"/>
          <p14:tracePt t="25732" x="6584950" y="4368800"/>
          <p14:tracePt t="25748" x="6623050" y="4324350"/>
          <p14:tracePt t="25765" x="6654800" y="4279900"/>
          <p14:tracePt t="25782" x="6673850" y="4241800"/>
          <p14:tracePt t="25798" x="6680200" y="4191000"/>
          <p14:tracePt t="25815" x="6680200" y="4133850"/>
          <p14:tracePt t="25832" x="6673850" y="4102100"/>
          <p14:tracePt t="25848" x="6654800" y="4070350"/>
          <p14:tracePt t="25865" x="6616700" y="4019550"/>
          <p14:tracePt t="25881" x="6559550" y="3962400"/>
          <p14:tracePt t="25897" x="6489700" y="3905250"/>
          <p14:tracePt t="25914" x="6400800" y="3835400"/>
          <p14:tracePt t="25931" x="6254750" y="3759200"/>
          <p14:tracePt t="25948" x="6083300" y="3670300"/>
          <p14:tracePt t="25966" x="5880100" y="3587750"/>
          <p14:tracePt t="25981" x="5435600" y="3454400"/>
          <p14:tracePt t="25998" x="5137150" y="3390900"/>
          <p14:tracePt t="26014" x="4622800" y="3289300"/>
          <p14:tracePt t="26032" x="4248150" y="3244850"/>
          <p14:tracePt t="26049" x="4000500" y="3213100"/>
          <p14:tracePt t="26066" x="3708400" y="3194050"/>
          <p14:tracePt t="26082" x="3308350" y="3175000"/>
          <p14:tracePt t="26101" x="3124200" y="3194050"/>
          <p14:tracePt t="26117" x="2997200" y="3225800"/>
          <p14:tracePt t="26133" x="2870200" y="3263900"/>
          <p14:tracePt t="26149" x="2749550" y="3302000"/>
          <p14:tracePt t="26165" x="2540000" y="3384550"/>
          <p14:tracePt t="26182" x="2292350" y="3454400"/>
          <p14:tracePt t="26200" x="2139950" y="3486150"/>
          <p14:tracePt t="26216" x="2000250" y="3530600"/>
          <p14:tracePt t="26232" x="1930400" y="3556000"/>
          <p14:tracePt t="26249" x="1860550" y="3594100"/>
          <p14:tracePt t="26266" x="1670050" y="3695700"/>
          <p14:tracePt t="26282" x="1555750" y="3759200"/>
          <p14:tracePt t="26299" x="1416050" y="3854450"/>
          <p14:tracePt t="26316" x="1314450" y="3943350"/>
          <p14:tracePt t="26333" x="1257300" y="4032250"/>
          <p14:tracePt t="26349" x="1219200" y="4095750"/>
          <p14:tracePt t="26366" x="1162050" y="4235450"/>
          <p14:tracePt t="26382" x="1130300" y="4305300"/>
          <p14:tracePt t="26400" x="1111250" y="4330700"/>
          <p14:tracePt t="26417" x="1098550" y="4356100"/>
          <p14:tracePt t="26433" x="1092200" y="4381500"/>
          <p14:tracePt t="26449" x="1066800" y="4425950"/>
          <p14:tracePt t="26467" x="1041400" y="4457700"/>
          <p14:tracePt t="26486" x="1028700" y="4476750"/>
          <p14:tracePt t="26500" x="1016000" y="4502150"/>
          <p14:tracePt t="26516" x="1009650" y="4533900"/>
          <p14:tracePt t="26533" x="1003300" y="4552950"/>
          <p14:tracePt t="26549" x="1003300" y="4578350"/>
          <p14:tracePt t="26566" x="1003300" y="4591050"/>
          <p14:tracePt t="26583" x="1016000" y="4622800"/>
          <p14:tracePt t="26600" x="1035050" y="4654550"/>
          <p14:tracePt t="26616" x="1066800" y="4699000"/>
          <p14:tracePt t="26633" x="1092200" y="4724400"/>
          <p14:tracePt t="26650" x="1130300" y="4775200"/>
          <p14:tracePt t="26669" x="1168400" y="4806950"/>
          <p14:tracePt t="26684" x="1231900" y="4851400"/>
          <p14:tracePt t="26701" x="1365250" y="4914900"/>
          <p14:tracePt t="26716" x="1682750" y="5054600"/>
          <p14:tracePt t="26733" x="1936750" y="5111750"/>
          <p14:tracePt t="26749" x="2241550" y="5175250"/>
          <p14:tracePt t="26767" x="2654300" y="5238750"/>
          <p14:tracePt t="26784" x="2819400" y="5264150"/>
          <p14:tracePt t="26800" x="3041650" y="5289550"/>
          <p14:tracePt t="26817" x="3460750" y="5327650"/>
          <p14:tracePt t="26833" x="3689350" y="5327650"/>
          <p14:tracePt t="26853" x="3892550" y="5308600"/>
          <p14:tracePt t="26867" x="4076700" y="5289550"/>
          <p14:tracePt t="26883" x="4146550" y="5270500"/>
          <p14:tracePt t="26916" x="4337050" y="5245100"/>
          <p14:tracePt t="26916" x="4629150" y="5226050"/>
          <p14:tracePt t="26933" x="4794250" y="5213350"/>
          <p14:tracePt t="26950" x="4946650" y="5200650"/>
          <p14:tracePt t="26966" x="5289550" y="5168900"/>
          <p14:tracePt t="26985" x="5543550" y="5149850"/>
          <p14:tracePt t="27000" x="6096000" y="5099050"/>
          <p14:tracePt t="27017" x="6350000" y="5067300"/>
          <p14:tracePt t="27034" x="6565900" y="5016500"/>
          <p14:tracePt t="27050" x="6737350" y="4978400"/>
          <p14:tracePt t="27067" x="6883400" y="4921250"/>
          <p14:tracePt t="27084" x="6921500" y="4902200"/>
          <p14:tracePt t="27101" x="7035800" y="4775200"/>
          <p14:tracePt t="27117" x="7054850" y="4718050"/>
          <p14:tracePt t="27134" x="7067550" y="4660900"/>
          <p14:tracePt t="27151" x="7067550" y="4591050"/>
          <p14:tracePt t="27167" x="7061200" y="4476750"/>
          <p14:tracePt t="27184" x="7042150" y="4381500"/>
          <p14:tracePt t="27201" x="7029450" y="4349750"/>
          <p14:tracePt t="27219" x="7010400" y="4292600"/>
          <p14:tracePt t="27234" x="6991350" y="4248150"/>
          <p14:tracePt t="27251" x="6972300" y="4191000"/>
          <p14:tracePt t="27267" x="6927850" y="4121150"/>
          <p14:tracePt t="27284" x="6902450" y="4083050"/>
          <p14:tracePt t="27301" x="6705600" y="3905250"/>
          <p14:tracePt t="27317" x="6610350" y="3822700"/>
          <p14:tracePt t="27334" x="6502400" y="3759200"/>
          <p14:tracePt t="27351" x="6337300" y="3657600"/>
          <p14:tracePt t="27368" x="6184900" y="3600450"/>
          <p14:tracePt t="27385" x="6038850" y="3549650"/>
          <p14:tracePt t="27401" x="5784850" y="3486150"/>
          <p14:tracePt t="27418" x="5651500" y="3460750"/>
          <p14:tracePt t="27435" x="5486400" y="3435350"/>
          <p14:tracePt t="27451" x="5321300" y="3416300"/>
          <p14:tracePt t="27470" x="5111750" y="3397250"/>
          <p14:tracePt t="27484" x="5022850" y="3378200"/>
          <p14:tracePt t="27501" x="4514850" y="3371850"/>
          <p14:tracePt t="27517" x="4349750" y="3371850"/>
          <p14:tracePt t="27534" x="4057650" y="3390900"/>
          <p14:tracePt t="27551" x="3917950" y="3390900"/>
          <p14:tracePt t="27568" x="3708400" y="3397250"/>
          <p14:tracePt t="27585" x="3505200" y="3409950"/>
          <p14:tracePt t="27601" x="3302000" y="3429000"/>
          <p14:tracePt t="27618" x="2921000" y="3467100"/>
          <p14:tracePt t="27636" x="2755900" y="3486150"/>
          <p14:tracePt t="27653" x="2584450" y="3505200"/>
          <p14:tracePt t="27668" x="2393950" y="3517900"/>
          <p14:tracePt t="27685" x="2311400" y="3536950"/>
          <p14:tracePt t="27702" x="2006600" y="3556000"/>
          <p14:tracePt t="27718" x="1860550" y="3575050"/>
          <p14:tracePt t="27735" x="1524000" y="3581400"/>
          <p14:tracePt t="27752" x="1371600" y="3600450"/>
          <p14:tracePt t="27768" x="1250950" y="3600450"/>
          <p14:tracePt t="27785" x="1174750" y="3606800"/>
          <p14:tracePt t="27801" x="1111250" y="3619500"/>
          <p14:tracePt t="27819" x="1079500" y="3632200"/>
          <p14:tracePt t="27836" x="1047750" y="3644900"/>
          <p14:tracePt t="27852" x="1016000" y="3670300"/>
          <p14:tracePt t="27869" x="1003300" y="3683000"/>
          <p14:tracePt t="27886" x="984250" y="3727450"/>
          <p14:tracePt t="27905" x="971550" y="3752850"/>
          <p14:tracePt t="27918" x="965200" y="3879850"/>
          <p14:tracePt t="27936" x="965200" y="3949700"/>
          <p14:tracePt t="27952" x="971550" y="4038600"/>
          <p14:tracePt t="27969" x="977900" y="4095750"/>
          <p14:tracePt t="27986" x="990600" y="4165600"/>
          <p14:tracePt t="28002" x="1009650" y="4229100"/>
          <p14:tracePt t="28018" x="1028700" y="4267200"/>
          <p14:tracePt t="28036" x="1092200" y="4349750"/>
          <p14:tracePt t="28052" x="1155700" y="4381500"/>
          <p14:tracePt t="28069" x="1263650" y="4425950"/>
          <p14:tracePt t="28085" x="1320800" y="4438650"/>
          <p14:tracePt t="28102" x="1600200" y="4514850"/>
          <p14:tracePt t="28119" x="1974850" y="4622800"/>
          <p14:tracePt t="28136" x="2711450" y="4756150"/>
          <p14:tracePt t="28152" x="2908300" y="4768850"/>
          <p14:tracePt t="28170" x="3086100" y="4781550"/>
          <p14:tracePt t="28186" x="3168650" y="4781550"/>
          <p14:tracePt t="28202" x="3251200" y="4775200"/>
          <p14:tracePt t="28219" x="3333750" y="4768850"/>
          <p14:tracePt t="28236" x="3454400" y="4743450"/>
          <p14:tracePt t="28252" x="3562350" y="4699000"/>
          <p14:tracePt t="28269" x="3644900" y="4673600"/>
          <p14:tracePt t="28286" x="3683000" y="4654550"/>
          <p14:tracePt t="28302" x="3797300" y="4622800"/>
          <p14:tracePt t="28319" x="3924300" y="4591050"/>
          <p14:tracePt t="28337" x="3987800" y="4572000"/>
          <p14:tracePt t="28352" x="4013200" y="4559300"/>
          <p14:tracePt t="28370" x="4025900" y="4559300"/>
          <p14:tracePt t="28388" x="4044950" y="4552950"/>
          <p14:tracePt t="28404" x="4070350" y="4546600"/>
          <p14:tracePt t="28419" x="4114800" y="4546600"/>
          <p14:tracePt t="28436" x="4146550" y="4546600"/>
          <p14:tracePt t="28453" x="4184650" y="4533900"/>
          <p14:tracePt t="28470" x="4203700" y="4533900"/>
          <p14:tracePt t="28503" x="4216400" y="4527550"/>
          <p14:tracePt t="28503" x="4254500" y="4527550"/>
          <p14:tracePt t="28519" x="4292600" y="4527550"/>
          <p14:tracePt t="28536" x="4324350" y="4527550"/>
          <p14:tracePt t="28553" x="4362450" y="4527550"/>
          <p14:tracePt t="28569" x="4387850" y="4527550"/>
          <p14:tracePt t="28586" x="4400550" y="4527550"/>
          <p14:tracePt t="28603" x="4406900" y="4527550"/>
          <p14:tracePt t="28647" x="4419600" y="4527550"/>
          <p14:tracePt t="28655" x="4425950" y="4521200"/>
          <p14:tracePt t="28851" x="0" y="0"/>
        </p14:tracePtLst>
        <p14:tracePtLst>
          <p14:tracePt t="30868" x="3892550" y="5073650"/>
          <p14:tracePt t="30872" x="3892550" y="5080000"/>
          <p14:tracePt t="30983" x="3886200" y="5080000"/>
          <p14:tracePt t="30999" x="3867150" y="5086350"/>
          <p14:tracePt t="31007" x="3854450" y="5092700"/>
          <p14:tracePt t="31015" x="3810000" y="5105400"/>
          <p14:tracePt t="31031" x="3759200" y="5111750"/>
          <p14:tracePt t="31047" x="3714750" y="5118100"/>
          <p14:tracePt t="31063" x="3651250" y="5124450"/>
          <p14:tracePt t="31073" x="3606800" y="5124450"/>
          <p14:tracePt t="31090" x="3365500" y="5130800"/>
          <p14:tracePt t="31106" x="3257550" y="5124450"/>
          <p14:tracePt t="31123" x="3130550" y="5105400"/>
          <p14:tracePt t="31140" x="2927350" y="5060950"/>
          <p14:tracePt t="31156" x="2736850" y="5029200"/>
          <p14:tracePt t="31173" x="2501900" y="4978400"/>
          <p14:tracePt t="31191" x="2432050" y="4965700"/>
          <p14:tracePt t="31207" x="2368550" y="4959350"/>
          <p14:tracePt t="31224" x="2266950" y="4953000"/>
          <p14:tracePt t="31240" x="2178050" y="4946650"/>
          <p14:tracePt t="31257" x="2108200" y="4946650"/>
          <p14:tracePt t="31274" x="2076450" y="4940300"/>
          <p14:tracePt t="31291" x="1835150" y="4921250"/>
          <p14:tracePt t="31308" x="1498600" y="4889500"/>
          <p14:tracePt t="31324" x="1377950" y="4889500"/>
          <p14:tracePt t="31341" x="1320800" y="4889500"/>
          <p14:tracePt t="31357" x="1282700" y="4889500"/>
          <p14:tracePt t="31374" x="1244600" y="4889500"/>
          <p14:tracePt t="31391" x="1206500" y="4889500"/>
          <p14:tracePt t="31407" x="1200150" y="4889500"/>
          <p14:tracePt t="31424" x="1193800" y="4889500"/>
          <p14:tracePt t="31440" x="1181100" y="4927600"/>
          <p14:tracePt t="31458" x="1162050" y="4978400"/>
          <p14:tracePt t="31474" x="1143000" y="5022850"/>
          <p14:tracePt t="31492" x="1073150" y="5175250"/>
          <p14:tracePt t="31508" x="1035050" y="5251450"/>
          <p14:tracePt t="31525" x="996950" y="5340350"/>
          <p14:tracePt t="31541" x="990600" y="5372100"/>
          <p14:tracePt t="31558" x="984250" y="5410200"/>
          <p14:tracePt t="31574" x="977900" y="5480050"/>
          <p14:tracePt t="31591" x="977900" y="5518150"/>
          <p14:tracePt t="31608" x="977900" y="5588000"/>
          <p14:tracePt t="31624" x="977900" y="5619750"/>
          <p14:tracePt t="31642" x="984250" y="5664200"/>
          <p14:tracePt t="31657" x="996950" y="5715000"/>
          <p14:tracePt t="31674" x="1016000" y="5835650"/>
          <p14:tracePt t="31691" x="1035050" y="5924550"/>
          <p14:tracePt t="31707" x="1060450" y="6000750"/>
          <p14:tracePt t="31724" x="1085850" y="6102350"/>
          <p14:tracePt t="31741" x="1098550" y="6140450"/>
          <p14:tracePt t="31758" x="1111250" y="6178550"/>
          <p14:tracePt t="31774" x="1117600" y="6210300"/>
          <p14:tracePt t="31791" x="1117600" y="6223000"/>
          <p14:tracePt t="31809" x="1130300" y="6235700"/>
          <p14:tracePt t="31825" x="1136650" y="6254750"/>
          <p14:tracePt t="31842" x="1143000" y="6280150"/>
          <p14:tracePt t="31858" x="1149350" y="6286500"/>
          <p14:tracePt t="31875" x="1162050" y="6292850"/>
          <p14:tracePt t="31892" x="1187450" y="6318250"/>
          <p14:tracePt t="31908" x="1231900" y="6337300"/>
          <p14:tracePt t="31925" x="1295400" y="6369050"/>
          <p14:tracePt t="31942" x="1371600" y="6400800"/>
          <p14:tracePt t="31958" x="1454150" y="6432550"/>
          <p14:tracePt t="31958" x="1498600" y="6451600"/>
          <p14:tracePt t="31975" x="1644650" y="6477000"/>
          <p14:tracePt t="31991" x="1968500" y="6508750"/>
          <p14:tracePt t="32008" x="2120900" y="6521450"/>
          <p14:tracePt t="32025" x="2286000" y="6534150"/>
          <p14:tracePt t="32041" x="2432050" y="6553200"/>
          <p14:tracePt t="32059" x="2520950" y="6559550"/>
          <p14:tracePt t="32075" x="2609850" y="6572250"/>
          <p14:tracePt t="32092" x="2717800" y="6578600"/>
          <p14:tracePt t="32109" x="2800350" y="6565900"/>
          <p14:tracePt t="32126" x="2895600" y="6534150"/>
          <p14:tracePt t="32143" x="3009900" y="6508750"/>
          <p14:tracePt t="32159" x="3092450" y="6502400"/>
          <p14:tracePt t="32176" x="3155950" y="6489700"/>
          <p14:tracePt t="32192" x="3238500" y="6483350"/>
          <p14:tracePt t="32210" x="3327400" y="6470650"/>
          <p14:tracePt t="32225" x="3416300" y="6464300"/>
          <p14:tracePt t="32242" x="3505200" y="6451600"/>
          <p14:tracePt t="32259" x="3575050" y="6451600"/>
          <p14:tracePt t="32276" x="3638550" y="6451600"/>
          <p14:tracePt t="32292" x="3689350" y="6451600"/>
          <p14:tracePt t="32309" x="3784600" y="6451600"/>
          <p14:tracePt t="32325" x="3854450" y="6445250"/>
          <p14:tracePt t="32342" x="3892550" y="6445250"/>
          <p14:tracePt t="32358" x="3956050" y="6438900"/>
          <p14:tracePt t="32375" x="3968750" y="6438900"/>
          <p14:tracePt t="32392" x="3975100" y="6438900"/>
          <p14:tracePt t="32409" x="3981450" y="6438900"/>
          <p14:tracePt t="32426" x="3987800" y="6438900"/>
          <p14:tracePt t="32442" x="4000500" y="6438900"/>
          <p14:tracePt t="32479" x="4019550" y="6438900"/>
          <p14:tracePt t="32492" x="4032250" y="6438900"/>
          <p14:tracePt t="32495" x="4121150" y="6438900"/>
          <p14:tracePt t="32509" x="4273550" y="6451600"/>
          <p14:tracePt t="32526" x="4641850" y="6438900"/>
          <p14:tracePt t="32543" x="4794250" y="6419850"/>
          <p14:tracePt t="32559" x="4876800" y="6413500"/>
          <p14:tracePt t="32576" x="4908550" y="6407150"/>
          <p14:tracePt t="32593" x="4933950" y="6407150"/>
          <p14:tracePt t="32609" x="4940300" y="6400800"/>
          <p14:tracePt t="32625" x="4959350" y="6381750"/>
          <p14:tracePt t="32642" x="4965700" y="6362700"/>
          <p14:tracePt t="32661" x="4965700" y="6343650"/>
          <p14:tracePt t="32677" x="4978400" y="6299200"/>
          <p14:tracePt t="32694" x="4978400" y="6280150"/>
          <p14:tracePt t="32711" x="4978400" y="6261100"/>
          <p14:tracePt t="32727" x="4972050" y="6248400"/>
          <p14:tracePt t="32744" x="4959350" y="6242050"/>
          <p14:tracePt t="32761" x="4940300" y="6223000"/>
          <p14:tracePt t="32778" x="4921250" y="6210300"/>
          <p14:tracePt t="32794" x="4889500" y="6184900"/>
          <p14:tracePt t="32811" x="4851400" y="6172200"/>
          <p14:tracePt t="32828" x="4832350" y="6165850"/>
          <p14:tracePt t="32844" x="4787900" y="6159500"/>
          <p14:tracePt t="32861" x="4737100" y="6153150"/>
          <p14:tracePt t="32877" x="4648200" y="6140450"/>
          <p14:tracePt t="32894" x="4546600" y="6127750"/>
          <p14:tracePt t="32911" x="4400550" y="6115050"/>
          <p14:tracePt t="32928" x="4197350" y="6115050"/>
          <p14:tracePt t="32945" x="4095750" y="6115050"/>
          <p14:tracePt t="32961" x="3943350" y="6127750"/>
          <p14:tracePt t="32977" x="3790950" y="6134100"/>
          <p14:tracePt t="32994" x="3536950" y="6134100"/>
          <p14:tracePt t="33011" x="3448050" y="6134100"/>
          <p14:tracePt t="33028" x="3295650" y="6134100"/>
          <p14:tracePt t="33044" x="3124200" y="6134100"/>
          <p14:tracePt t="33060" x="2914650" y="6127750"/>
          <p14:tracePt t="33077" x="2654300" y="6102350"/>
          <p14:tracePt t="33094" x="2501900" y="6089650"/>
          <p14:tracePt t="33111" x="2228850" y="6070600"/>
          <p14:tracePt t="33129" x="2127250" y="6064250"/>
          <p14:tracePt t="33146" x="2044700" y="6057900"/>
          <p14:tracePt t="33161" x="2006600" y="6057900"/>
          <p14:tracePt t="33178" x="1974850" y="6051550"/>
          <p14:tracePt t="33195" x="1943100" y="6051550"/>
          <p14:tracePt t="33212" x="1822450" y="6051550"/>
          <p14:tracePt t="33228" x="1727200" y="6051550"/>
          <p14:tracePt t="33245" x="1638300" y="6057900"/>
          <p14:tracePt t="33261" x="1574800" y="6057900"/>
          <p14:tracePt t="33278" x="1543050" y="6057900"/>
          <p14:tracePt t="33352" x="1536700" y="6057900"/>
          <p14:tracePt t="33376" x="1530350" y="6057900"/>
          <p14:tracePt t="33696" x="1530350" y="6045200"/>
          <p14:tracePt t="33704" x="1530350" y="6026150"/>
          <p14:tracePt t="33712" x="1530350" y="6000750"/>
          <p14:tracePt t="33728" x="1530350" y="5981700"/>
          <p14:tracePt t="33808" x="1530350" y="5975350"/>
          <p14:tracePt t="33824" x="1530350" y="5969000"/>
          <p14:tracePt t="33838" x="1530350" y="5956300"/>
          <p14:tracePt t="33856" x="1530350" y="5949950"/>
          <p14:tracePt t="33888" x="1530350" y="5943600"/>
          <p14:tracePt t="33912" x="1530350" y="5937250"/>
          <p14:tracePt t="33920" x="1530350" y="5930900"/>
          <p14:tracePt t="33929" x="1530350" y="5924550"/>
          <p14:tracePt t="33936" x="1530350" y="5899150"/>
          <p14:tracePt t="33947" x="1530350" y="5892800"/>
          <p14:tracePt t="33963" x="1530350" y="5886450"/>
          <p14:tracePt t="34000" x="1530350" y="5880100"/>
          <p14:tracePt t="34008" x="1530350" y="5873750"/>
          <p14:tracePt t="34029" x="1530350" y="5854700"/>
          <p14:tracePt t="34032" x="1536700" y="5822950"/>
          <p14:tracePt t="34046" x="1536700" y="5797550"/>
          <p14:tracePt t="34063" x="1536700" y="5791200"/>
          <p14:tracePt t="34080" x="1543050" y="5772150"/>
          <p14:tracePt t="34096" x="1549400" y="5753100"/>
          <p14:tracePt t="34113" x="1562100" y="5727700"/>
          <p14:tracePt t="34132" x="1581150" y="5708650"/>
          <p14:tracePt t="34146" x="1581150" y="5695950"/>
          <p14:tracePt t="34164" x="1600200" y="5683250"/>
          <p14:tracePt t="34180" x="1638300" y="5670550"/>
          <p14:tracePt t="34196" x="1720850" y="5645150"/>
          <p14:tracePt t="34213" x="1885950" y="5632450"/>
          <p14:tracePt t="34230" x="2038350" y="5619750"/>
          <p14:tracePt t="34247" x="2451100" y="5588000"/>
          <p14:tracePt t="34263" x="2667000" y="5581650"/>
          <p14:tracePt t="34281" x="3003550" y="5581650"/>
          <p14:tracePt t="34297" x="3130550" y="5581650"/>
          <p14:tracePt t="34314" x="3232150" y="5581650"/>
          <p14:tracePt t="34330" x="3441700" y="5543550"/>
          <p14:tracePt t="34347" x="3511550" y="5530850"/>
          <p14:tracePt t="34363" x="3530600" y="5524500"/>
          <p14:tracePt t="34380" x="3543300" y="5518150"/>
          <p14:tracePt t="34397" x="3549650" y="5518150"/>
          <p14:tracePt t="34414" x="3556000" y="5518150"/>
          <p14:tracePt t="34429" x="3581400" y="5511800"/>
          <p14:tracePt t="34446" x="3594100" y="5505450"/>
          <p14:tracePt t="34463" x="3625850" y="5499100"/>
          <p14:tracePt t="34481" x="3708400" y="5486400"/>
          <p14:tracePt t="34497" x="3790950" y="5486400"/>
          <p14:tracePt t="34513" x="3898900" y="5486400"/>
          <p14:tracePt t="34530" x="4000500" y="5480050"/>
          <p14:tracePt t="34547" x="4121150" y="5480050"/>
          <p14:tracePt t="34564" x="4184650" y="5480050"/>
          <p14:tracePt t="34582" x="4254500" y="5486400"/>
          <p14:tracePt t="34597" x="4368800" y="5492750"/>
          <p14:tracePt t="34614" x="4445000" y="5492750"/>
          <p14:tracePt t="34630" x="4597400" y="5499100"/>
          <p14:tracePt t="34647" x="4699000" y="5499100"/>
          <p14:tracePt t="34664" x="4718050" y="5499100"/>
          <p14:tracePt t="34680" x="4813300" y="5499100"/>
          <p14:tracePt t="34697" x="4908550" y="5492750"/>
          <p14:tracePt t="34714" x="4959350" y="5486400"/>
          <p14:tracePt t="34730" x="5003800" y="5480050"/>
          <p14:tracePt t="34747" x="5035550" y="5473700"/>
          <p14:tracePt t="34764" x="5067300" y="5467350"/>
          <p14:tracePt t="34781" x="5118100" y="5454650"/>
          <p14:tracePt t="34797" x="5143500" y="5448300"/>
          <p14:tracePt t="34814" x="5149850" y="5441950"/>
          <p14:tracePt t="34830" x="5162550" y="5435600"/>
          <p14:tracePt t="34847" x="5168900" y="5435600"/>
          <p14:tracePt t="34864" x="5181600" y="5429250"/>
          <p14:tracePt t="34881" x="5213350" y="5410200"/>
          <p14:tracePt t="34898" x="5226050" y="5403850"/>
          <p14:tracePt t="34915" x="5238750" y="5397500"/>
          <p14:tracePt t="34931" x="5257800" y="5391150"/>
          <p14:tracePt t="34947" x="5270500" y="5384800"/>
          <p14:tracePt t="34964" x="5302250" y="5372100"/>
          <p14:tracePt t="34981" x="5308600" y="5372100"/>
          <p14:tracePt t="34998" x="5314950" y="5372100"/>
          <p14:tracePt t="35049" x="5321300" y="5372100"/>
          <p14:tracePt t="35209" x="5327650" y="5365750"/>
          <p14:tracePt t="35224" x="5334000" y="5365750"/>
          <p14:tracePt t="35248" x="5340350" y="5359400"/>
          <p14:tracePt t="35256" x="5346700" y="5359400"/>
          <p14:tracePt t="35264" x="5353050" y="5359400"/>
          <p14:tracePt t="35290" x="5353050" y="5353050"/>
          <p14:tracePt t="35300" x="5359400" y="5353050"/>
          <p14:tracePt t="35344" x="5365750" y="5353050"/>
          <p14:tracePt t="35545" x="5372100" y="5353050"/>
          <p14:tracePt t="35552" x="5378450" y="5353050"/>
          <p14:tracePt t="35568" x="5384800" y="5346700"/>
          <p14:tracePt t="35594" x="5391150" y="5346700"/>
          <p14:tracePt t="35600" x="5397500" y="5340350"/>
          <p14:tracePt t="35608" x="5403850" y="5340350"/>
          <p14:tracePt t="35632" x="5410200" y="5340350"/>
          <p14:tracePt t="35640" x="5422900" y="5334000"/>
          <p14:tracePt t="35776" x="5429250" y="5334000"/>
          <p14:tracePt t="35785" x="5435600" y="5334000"/>
          <p14:tracePt t="35792" x="5441950" y="5327650"/>
          <p14:tracePt t="35816" x="5448300" y="5327650"/>
          <p14:tracePt t="35824" x="5467350" y="5327650"/>
          <p14:tracePt t="35824" x="5473700" y="5327650"/>
          <p14:tracePt t="35849" x="5480050" y="5327650"/>
          <p14:tracePt t="35849" x="5505450" y="5327650"/>
          <p14:tracePt t="35866" x="5511800" y="5321300"/>
          <p14:tracePt t="35883" x="5549900" y="5321300"/>
          <p14:tracePt t="35899" x="5556250" y="5321300"/>
          <p14:tracePt t="35916" x="5575300" y="5321300"/>
          <p14:tracePt t="35932" x="5594350" y="5321300"/>
          <p14:tracePt t="35949" x="5638800" y="5321300"/>
          <p14:tracePt t="35967" x="5683250" y="5314950"/>
          <p14:tracePt t="35983" x="5727700" y="5314950"/>
          <p14:tracePt t="35999" x="5778500" y="5308600"/>
          <p14:tracePt t="36017" x="5803900" y="5308600"/>
          <p14:tracePt t="36033" x="5835650" y="5302250"/>
          <p14:tracePt t="36050" x="5880100" y="5289550"/>
          <p14:tracePt t="36066" x="5892800" y="5289550"/>
          <p14:tracePt t="36083" x="5918200" y="5276850"/>
          <p14:tracePt t="36100" x="5943600" y="5270500"/>
          <p14:tracePt t="36116" x="5962650" y="5264150"/>
          <p14:tracePt t="36133" x="5988050" y="5251450"/>
          <p14:tracePt t="36149" x="6026150" y="5245100"/>
          <p14:tracePt t="36166" x="6045200" y="5238750"/>
          <p14:tracePt t="36183" x="6096000" y="5219700"/>
          <p14:tracePt t="36202" x="6165850" y="5187950"/>
          <p14:tracePt t="36216" x="6172200" y="5181600"/>
          <p14:tracePt t="36232" x="6223000" y="5162550"/>
          <p14:tracePt t="36249" x="6254750" y="5162550"/>
          <p14:tracePt t="36266" x="6261100" y="5156200"/>
          <p14:tracePt t="36282" x="6330950" y="5130800"/>
          <p14:tracePt t="36299" x="6381750" y="5124450"/>
          <p14:tracePt t="36316" x="6445250" y="5099050"/>
          <p14:tracePt t="36333" x="6477000" y="5092700"/>
          <p14:tracePt t="36349" x="6502400" y="5092700"/>
          <p14:tracePt t="36366" x="6534150" y="5080000"/>
          <p14:tracePt t="36383" x="6635750" y="5073650"/>
          <p14:tracePt t="36401" x="6686550" y="5067300"/>
          <p14:tracePt t="36416" x="6731000" y="5067300"/>
          <p14:tracePt t="36433" x="6800850" y="5067300"/>
          <p14:tracePt t="36450" x="6915150" y="5073650"/>
          <p14:tracePt t="36467" x="6959600" y="5080000"/>
          <p14:tracePt t="36483" x="7264400" y="5111750"/>
          <p14:tracePt t="36501" x="7321550" y="5118100"/>
          <p14:tracePt t="36516" x="7372350" y="5124450"/>
          <p14:tracePt t="36533" x="7391400" y="5130800"/>
          <p14:tracePt t="36550" x="7410450" y="5137150"/>
          <p14:tracePt t="36567" x="7442200" y="5156200"/>
          <p14:tracePt t="36584" x="7448550" y="5156200"/>
          <p14:tracePt t="36600" x="7461250" y="5156200"/>
          <p14:tracePt t="36648" x="7473950" y="5162550"/>
          <p14:tracePt t="36660" x="7493000" y="5168900"/>
          <p14:tracePt t="36660" x="7505700" y="5175250"/>
          <p14:tracePt t="36667" x="7531100" y="5181600"/>
          <p14:tracePt t="36684" x="7575550" y="5200650"/>
          <p14:tracePt t="36700" x="7607300" y="5219700"/>
          <p14:tracePt t="36717" x="7651750" y="5232400"/>
          <p14:tracePt t="36734" x="7766050" y="5270500"/>
          <p14:tracePt t="36751" x="7861300" y="5283200"/>
          <p14:tracePt t="36767" x="7918450" y="5302250"/>
          <p14:tracePt t="36784" x="7931150" y="5302250"/>
          <p14:tracePt t="36800" x="7943850" y="5302250"/>
          <p14:tracePt t="36864" x="7950200" y="5308600"/>
          <p14:tracePt t="36880" x="7962900" y="5314950"/>
          <p14:tracePt t="36889" x="7975600" y="5314950"/>
          <p14:tracePt t="36896" x="7994650" y="5321300"/>
          <p14:tracePt t="36904" x="8013700" y="5327650"/>
          <p14:tracePt t="36924" x="8020050" y="5327650"/>
          <p14:tracePt t="36934" x="8064500" y="5359400"/>
          <p14:tracePt t="36951" x="8172450" y="5422900"/>
          <p14:tracePt t="36968" x="8235950" y="5461000"/>
          <p14:tracePt t="36984" x="8242300" y="5473700"/>
          <p14:tracePt t="37001" x="8255000" y="5480050"/>
          <p14:tracePt t="37018" x="8261350" y="5511800"/>
          <p14:tracePt t="37034" x="8267700" y="5530850"/>
          <p14:tracePt t="37051" x="8274050" y="5575300"/>
          <p14:tracePt t="37068" x="8274050" y="5600700"/>
          <p14:tracePt t="37084" x="8280400" y="5626100"/>
          <p14:tracePt t="37101" x="8286750" y="5664200"/>
          <p14:tracePt t="37118" x="8293100" y="5689600"/>
          <p14:tracePt t="37134" x="8293100" y="5740400"/>
          <p14:tracePt t="37151" x="8293100" y="5784850"/>
          <p14:tracePt t="37168" x="8286750" y="5829300"/>
          <p14:tracePt t="37185" x="8286750" y="5854700"/>
          <p14:tracePt t="37202" x="8286750" y="5880100"/>
          <p14:tracePt t="37218" x="8286750" y="5892800"/>
          <p14:tracePt t="37234" x="8286750" y="5899150"/>
          <p14:tracePt t="37251" x="8280400" y="5905500"/>
          <p14:tracePt t="37268" x="8267700" y="5924550"/>
          <p14:tracePt t="37284" x="8261350" y="5943600"/>
          <p14:tracePt t="37301" x="8248650" y="5956300"/>
          <p14:tracePt t="37318" x="8242300" y="5969000"/>
          <p14:tracePt t="37335" x="8223250" y="5988050"/>
          <p14:tracePt t="37352" x="8204200" y="6000750"/>
          <p14:tracePt t="37368" x="8191500" y="6007100"/>
          <p14:tracePt t="37386" x="8153400" y="6019800"/>
          <p14:tracePt t="37402" x="8121650" y="6026150"/>
          <p14:tracePt t="37418" x="8089900" y="6038850"/>
          <p14:tracePt t="37435" x="8051800" y="6038850"/>
          <p14:tracePt t="37452" x="7994650" y="6038850"/>
          <p14:tracePt t="37468" x="7842250" y="6038850"/>
          <p14:tracePt t="37484" x="7759700" y="6038850"/>
          <p14:tracePt t="37501" x="7696200" y="6045200"/>
          <p14:tracePt t="37518" x="7626350" y="6051550"/>
          <p14:tracePt t="37534" x="7512050" y="6070600"/>
          <p14:tracePt t="37552" x="7429500" y="6083300"/>
          <p14:tracePt t="37568" x="7207250" y="6089650"/>
          <p14:tracePt t="37585" x="7099300" y="6089650"/>
          <p14:tracePt t="37602" x="6946900" y="6089650"/>
          <p14:tracePt t="37618" x="6788150" y="6076950"/>
          <p14:tracePt t="37636" x="6623050" y="6057900"/>
          <p14:tracePt t="37653" x="6413500" y="6032500"/>
          <p14:tracePt t="37669" x="5873750" y="5962650"/>
          <p14:tracePt t="37685" x="5670550" y="5937250"/>
          <p14:tracePt t="37702" x="5435600" y="5911850"/>
          <p14:tracePt t="37719" x="5143500" y="5880100"/>
          <p14:tracePt t="37736" x="4946650" y="5873750"/>
          <p14:tracePt t="37752" x="4787900" y="5873750"/>
          <p14:tracePt t="37769" x="4546600" y="5886450"/>
          <p14:tracePt t="37785" x="4419600" y="5905500"/>
          <p14:tracePt t="37802" x="4254500" y="5930900"/>
          <p14:tracePt t="37819" x="4095750" y="5943600"/>
          <p14:tracePt t="37836" x="3937000" y="5956300"/>
          <p14:tracePt t="37852" x="3822700" y="5969000"/>
          <p14:tracePt t="37869" x="3524250" y="6007100"/>
          <p14:tracePt t="37886" x="3384550" y="6026150"/>
          <p14:tracePt t="37902" x="3162300" y="6057900"/>
          <p14:tracePt t="37920" x="3016250" y="6070600"/>
          <p14:tracePt t="37936" x="2876550" y="6076950"/>
          <p14:tracePt t="37952" x="2578100" y="6089650"/>
          <p14:tracePt t="37970" x="2368550" y="6083300"/>
          <p14:tracePt t="37986" x="2184400" y="6076950"/>
          <p14:tracePt t="38002" x="2032000" y="6070600"/>
          <p14:tracePt t="38019" x="1911350" y="6057900"/>
          <p14:tracePt t="38036" x="1803400" y="6051550"/>
          <p14:tracePt t="38053" x="1752600" y="6045200"/>
          <p14:tracePt t="38069" x="1682750" y="6045200"/>
          <p14:tracePt t="38086" x="1638300" y="6045200"/>
          <p14:tracePt t="38102" x="1606550" y="6045200"/>
          <p14:tracePt t="38119" x="1581150" y="6045200"/>
          <p14:tracePt t="38136" x="1536700" y="6045200"/>
          <p14:tracePt t="38154" x="1492250" y="6045200"/>
          <p14:tracePt t="38169" x="1428750" y="6051550"/>
          <p14:tracePt t="38186" x="1384300" y="6051550"/>
          <p14:tracePt t="38203" x="1365250" y="6051550"/>
          <p14:tracePt t="38219" x="1346200" y="6051550"/>
          <p14:tracePt t="38236" x="1314450" y="6051550"/>
          <p14:tracePt t="38253" x="1295400" y="6051550"/>
          <p14:tracePt t="38269" x="1244600" y="6013450"/>
          <p14:tracePt t="38286" x="1231900" y="6007100"/>
          <p14:tracePt t="38320" x="1225550" y="6000750"/>
          <p14:tracePt t="38320" x="1225550" y="5994400"/>
          <p14:tracePt t="38336" x="1225550" y="5969000"/>
          <p14:tracePt t="38353" x="1225550" y="5962650"/>
          <p14:tracePt t="38370" x="1225550" y="5918200"/>
          <p14:tracePt t="38388" x="1225550" y="5867400"/>
          <p14:tracePt t="38403" x="1231900" y="5842000"/>
          <p14:tracePt t="38420" x="1238250" y="5822950"/>
          <p14:tracePt t="38436" x="1250950" y="5803900"/>
          <p14:tracePt t="38453" x="1257300" y="5784850"/>
          <p14:tracePt t="38470" x="1270000" y="5765800"/>
          <p14:tracePt t="38487" x="1308100" y="5721350"/>
          <p14:tracePt t="38503" x="1339850" y="5664200"/>
          <p14:tracePt t="38520" x="1352550" y="5638800"/>
          <p14:tracePt t="38584" x="1352550" y="5632450"/>
          <p14:tracePt t="38607" x="1352550" y="5626100"/>
          <p14:tracePt t="38615" x="1365250" y="5619750"/>
          <p14:tracePt t="38624" x="1371600" y="5619750"/>
          <p14:tracePt t="38632" x="1384300" y="5607050"/>
          <p14:tracePt t="38640" x="1403350" y="5600700"/>
          <p14:tracePt t="38654" x="1428750" y="5588000"/>
          <p14:tracePt t="38670" x="1498600" y="5575300"/>
          <p14:tracePt t="38688" x="1682750" y="5556250"/>
          <p14:tracePt t="38704" x="1790700" y="5556250"/>
          <p14:tracePt t="38720" x="1892300" y="5556250"/>
          <p14:tracePt t="38738" x="1962150" y="5549900"/>
          <p14:tracePt t="38754" x="2000250" y="5549900"/>
          <p14:tracePt t="38770" x="2012950" y="5549900"/>
          <p14:tracePt t="38787" x="2019300" y="5549900"/>
          <p14:tracePt t="38805" x="2051050" y="5549900"/>
          <p14:tracePt t="38823" x="2095500" y="5549900"/>
          <p14:tracePt t="38837" x="2203450" y="5549900"/>
          <p14:tracePt t="38854" x="2273300" y="5549900"/>
          <p14:tracePt t="38871" x="2400300" y="5556250"/>
          <p14:tracePt t="38888" x="2495550" y="5568950"/>
          <p14:tracePt t="38904" x="2609850" y="5575300"/>
          <p14:tracePt t="38921" x="2800350" y="5575300"/>
          <p14:tracePt t="38938" x="2959100" y="5537200"/>
          <p14:tracePt t="38954" x="3105150" y="5492750"/>
          <p14:tracePt t="38971" x="3194050" y="5473700"/>
          <p14:tracePt t="38988" x="3225800" y="5467350"/>
          <p14:tracePt t="39004" x="3263900" y="5454650"/>
          <p14:tracePt t="39021" x="3282950" y="5448300"/>
          <p14:tracePt t="39038" x="3295650" y="5441950"/>
          <p14:tracePt t="39055" x="3308350" y="5441950"/>
          <p14:tracePt t="39071" x="3378200" y="5429250"/>
          <p14:tracePt t="39089" x="3397250" y="5429250"/>
          <p14:tracePt t="39105" x="3441700" y="5429250"/>
          <p14:tracePt t="39121" x="3505200" y="5429250"/>
          <p14:tracePt t="39138" x="3613150" y="5435600"/>
          <p14:tracePt t="39155" x="3835400" y="5435600"/>
          <p14:tracePt t="39171" x="4000500" y="5422900"/>
          <p14:tracePt t="39188" x="4184650" y="5397500"/>
          <p14:tracePt t="39205" x="4305300" y="5384800"/>
          <p14:tracePt t="39221" x="4425950" y="5378450"/>
          <p14:tracePt t="39238" x="4527550" y="5384800"/>
          <p14:tracePt t="39255" x="4864100" y="5441950"/>
          <p14:tracePt t="39272" x="5035550" y="5448300"/>
          <p14:tracePt t="39288" x="5181600" y="5441950"/>
          <p14:tracePt t="39306" x="5353050" y="5422900"/>
          <p14:tracePt t="39321" x="5511800" y="5384800"/>
          <p14:tracePt t="39339" x="5683250" y="5359400"/>
          <p14:tracePt t="39355" x="5892800" y="5353050"/>
          <p14:tracePt t="39371" x="5981700" y="5353050"/>
          <p14:tracePt t="39388" x="6096000" y="5359400"/>
          <p14:tracePt t="39406" x="6191250" y="5334000"/>
          <p14:tracePt t="39422" x="6292850" y="5302250"/>
          <p14:tracePt t="39439" x="6394450" y="5283200"/>
          <p14:tracePt t="39455" x="6451600" y="5283200"/>
          <p14:tracePt t="39472" x="6496050" y="5283200"/>
          <p14:tracePt t="39488" x="6572250" y="5302250"/>
          <p14:tracePt t="39505" x="6724650" y="5327650"/>
          <p14:tracePt t="39522" x="6807200" y="5334000"/>
          <p14:tracePt t="39538" x="6883400" y="5340350"/>
          <p14:tracePt t="39556" x="6934200" y="5346700"/>
          <p14:tracePt t="39572" x="6997700" y="5372100"/>
          <p14:tracePt t="39589" x="7048500" y="5391150"/>
          <p14:tracePt t="39605" x="7118350" y="5403850"/>
          <p14:tracePt t="39622" x="7188200" y="5403850"/>
          <p14:tracePt t="39638" x="7232650" y="5403850"/>
          <p14:tracePt t="39655" x="7302500" y="5403850"/>
          <p14:tracePt t="39672" x="7359650" y="5403850"/>
          <p14:tracePt t="39688" x="7378700" y="5403850"/>
          <p14:tracePt t="39705" x="7404100" y="5403850"/>
          <p14:tracePt t="39722" x="7461250" y="5410200"/>
          <p14:tracePt t="39739" x="7581900" y="5410200"/>
          <p14:tracePt t="39755" x="7702550" y="5391150"/>
          <p14:tracePt t="39771" x="7785100" y="5359400"/>
          <p14:tracePt t="39788" x="7791450" y="5359400"/>
          <p14:tracePt t="39855" x="7797800" y="5359400"/>
          <p14:tracePt t="39871" x="7804150" y="5359400"/>
          <p14:tracePt t="39880" x="7810500" y="5353050"/>
          <p14:tracePt t="39887" x="7823200" y="5346700"/>
          <p14:tracePt t="39895" x="7829550" y="5340350"/>
          <p14:tracePt t="39907" x="7835900" y="5340350"/>
          <p14:tracePt t="39923" x="7861300" y="5353050"/>
          <p14:tracePt t="39939" x="7874000" y="5372100"/>
          <p14:tracePt t="39956" x="7899400" y="5391150"/>
          <p14:tracePt t="39972" x="7943850" y="5422900"/>
          <p14:tracePt t="39989" x="7994650" y="5441950"/>
          <p14:tracePt t="40006" x="8045450" y="5461000"/>
          <p14:tracePt t="40022" x="8058150" y="5467350"/>
          <p14:tracePt t="40039" x="8083550" y="5486400"/>
          <p14:tracePt t="40056" x="8102600" y="5518150"/>
          <p14:tracePt t="40073" x="8147050" y="5588000"/>
          <p14:tracePt t="40089" x="8191500" y="5632450"/>
          <p14:tracePt t="40106" x="8204200" y="5657850"/>
          <p14:tracePt t="40123" x="8216900" y="5657850"/>
          <p14:tracePt t="40139" x="8216900" y="5676900"/>
          <p14:tracePt t="40156" x="8229600" y="5676900"/>
          <p14:tracePt t="40173" x="8235950" y="5689600"/>
          <p14:tracePt t="40189" x="8235950" y="5695950"/>
          <p14:tracePt t="40206" x="8242300" y="5715000"/>
          <p14:tracePt t="40223" x="8248650" y="5740400"/>
          <p14:tracePt t="40242" x="8248650" y="5759450"/>
          <p14:tracePt t="40256" x="8248650" y="5791200"/>
          <p14:tracePt t="40274" x="8248650" y="5829300"/>
          <p14:tracePt t="40290" x="8248650" y="5848350"/>
          <p14:tracePt t="40306" x="8248650" y="5861050"/>
          <p14:tracePt t="40323" x="8248650" y="5873750"/>
          <p14:tracePt t="40341" x="8242300" y="5886450"/>
          <p14:tracePt t="40356" x="8235950" y="5911850"/>
          <p14:tracePt t="40373" x="8229600" y="5924550"/>
          <p14:tracePt t="40390" x="8216900" y="5943600"/>
          <p14:tracePt t="40407" x="8185150" y="5981700"/>
          <p14:tracePt t="40424" x="8140700" y="6000750"/>
          <p14:tracePt t="40440" x="8096250" y="6013450"/>
          <p14:tracePt t="40457" x="8032750" y="6019800"/>
          <p14:tracePt t="40474" x="7981950" y="6026150"/>
          <p14:tracePt t="40490" x="7956550" y="6026150"/>
          <p14:tracePt t="40507" x="7931150" y="6026150"/>
          <p14:tracePt t="40523" x="7905750" y="6026150"/>
          <p14:tracePt t="40540" x="7835900" y="6026150"/>
          <p14:tracePt t="40557" x="7778750" y="6013450"/>
          <p14:tracePt t="40573" x="7708900" y="6007100"/>
          <p14:tracePt t="40590" x="7664450" y="6000750"/>
          <p14:tracePt t="40607" x="7594600" y="5994400"/>
          <p14:tracePt t="40624" x="7531100" y="5988050"/>
          <p14:tracePt t="40640" x="7359650" y="5969000"/>
          <p14:tracePt t="40657" x="7188200" y="5937250"/>
          <p14:tracePt t="40674" x="7073900" y="5905500"/>
          <p14:tracePt t="40690" x="6940550" y="5892800"/>
          <p14:tracePt t="40707" x="6826250" y="5886450"/>
          <p14:tracePt t="40723" x="6750050" y="5880100"/>
          <p14:tracePt t="40740" x="6692900" y="5880100"/>
          <p14:tracePt t="40757" x="6578600" y="5867400"/>
          <p14:tracePt t="40774" x="6515100" y="5867400"/>
          <p14:tracePt t="40790" x="6445250" y="5867400"/>
          <p14:tracePt t="40806" x="6350000" y="5867400"/>
          <p14:tracePt t="40824" x="6311900" y="5873750"/>
          <p14:tracePt t="40841" x="6197600" y="5892800"/>
          <p14:tracePt t="40857" x="6089650" y="5905500"/>
          <p14:tracePt t="40874" x="6000750" y="5918200"/>
          <p14:tracePt t="40891" x="5886450" y="5943600"/>
          <p14:tracePt t="40907" x="5803900" y="5962650"/>
          <p14:tracePt t="40924" x="5708650" y="5994400"/>
          <p14:tracePt t="40941" x="5562600" y="6032500"/>
          <p14:tracePt t="40957" x="5467350" y="6038850"/>
          <p14:tracePt t="40974" x="5340350" y="6051550"/>
          <p14:tracePt t="40991" x="5207000" y="6070600"/>
          <p14:tracePt t="41008" x="5137150" y="6083300"/>
          <p14:tracePt t="41024" x="5073650" y="6089650"/>
          <p14:tracePt t="41041" x="4997450" y="6102350"/>
          <p14:tracePt t="41057" x="4864100" y="6115050"/>
          <p14:tracePt t="41075" x="4813300" y="6121400"/>
          <p14:tracePt t="41091" x="4743450" y="6121400"/>
          <p14:tracePt t="41108" x="4667250" y="6121400"/>
          <p14:tracePt t="41124" x="4546600" y="6121400"/>
          <p14:tracePt t="41141" x="4419600" y="6121400"/>
          <p14:tracePt t="41158" x="4146550" y="6115050"/>
          <p14:tracePt t="41174" x="4006850" y="6096000"/>
          <p14:tracePt t="41191" x="3733800" y="6070600"/>
          <p14:tracePt t="41208" x="3606800" y="6064250"/>
          <p14:tracePt t="41227" x="3448050" y="6045200"/>
          <p14:tracePt t="41241" x="3327400" y="6038850"/>
          <p14:tracePt t="41258" x="3130550" y="6026150"/>
          <p14:tracePt t="41275" x="3054350" y="6026150"/>
          <p14:tracePt t="41291" x="2959100" y="6032500"/>
          <p14:tracePt t="41308" x="2851150" y="6032500"/>
          <p14:tracePt t="41324" x="2743200" y="6051550"/>
          <p14:tracePt t="41341" x="2654300" y="6051550"/>
          <p14:tracePt t="41358" x="2565400" y="6057900"/>
          <p14:tracePt t="41375" x="2413000" y="6057900"/>
          <p14:tracePt t="41391" x="2127250" y="6038850"/>
          <p14:tracePt t="41408" x="1924050" y="6032500"/>
          <p14:tracePt t="41425" x="1727200" y="6019800"/>
          <p14:tracePt t="41441" x="1631950" y="6013450"/>
          <p14:tracePt t="41458" x="1333500" y="5981700"/>
          <p14:tracePt t="41474" x="958850" y="5924550"/>
          <p14:tracePt t="41491" x="812800" y="5899150"/>
          <p14:tracePt t="41509" x="736600" y="5892800"/>
          <p14:tracePt t="41525" x="711200" y="5892800"/>
          <p14:tracePt t="41647" x="704850" y="5892800"/>
          <p14:tracePt t="41712" x="704850" y="5880100"/>
          <p14:tracePt t="41719" x="730250" y="5861050"/>
          <p14:tracePt t="41727" x="768350" y="5829300"/>
          <p14:tracePt t="41735" x="838200" y="5803900"/>
          <p14:tracePt t="41743" x="1041400" y="5727700"/>
          <p14:tracePt t="41759" x="1447800" y="5645150"/>
          <p14:tracePt t="41759" x="1720850" y="5613400"/>
          <p14:tracePt t="41775" x="2159000" y="5575300"/>
          <p14:tracePt t="41799" x="2711450" y="5568950"/>
          <p14:tracePt t="41809" x="3244850" y="5568950"/>
          <p14:tracePt t="41826" x="3829050" y="5537200"/>
          <p14:tracePt t="41842" x="4076700" y="5511800"/>
          <p14:tracePt t="41859" x="4902200" y="5448300"/>
          <p14:tracePt t="41876" x="5651500" y="5422900"/>
          <p14:tracePt t="41892" x="6083300" y="5397500"/>
          <p14:tracePt t="41910" x="6457950" y="5353050"/>
          <p14:tracePt t="41926" x="6610350" y="5334000"/>
          <p14:tracePt t="41942" x="6775450" y="5314950"/>
          <p14:tracePt t="41959" x="7080250" y="5327650"/>
          <p14:tracePt t="41976" x="7226300" y="5365750"/>
          <p14:tracePt t="41993" x="7359650" y="5378450"/>
          <p14:tracePt t="42009" x="7480300" y="5384800"/>
          <p14:tracePt t="42026" x="7620000" y="5403850"/>
          <p14:tracePt t="42043" x="7689850" y="5403850"/>
          <p14:tracePt t="42059" x="7918450" y="5441950"/>
          <p14:tracePt t="42076" x="8178800" y="5480050"/>
          <p14:tracePt t="42093" x="8280400" y="5499100"/>
          <p14:tracePt t="42109" x="8356600" y="5505450"/>
          <p14:tracePt t="42126" x="8407400" y="5499100"/>
          <p14:tracePt t="42143" x="8477250" y="5480050"/>
          <p14:tracePt t="42160" x="8502650" y="5473700"/>
          <p14:tracePt t="42176" x="8515350" y="5467350"/>
          <p14:tracePt t="42407" x="8509000" y="5467350"/>
          <p14:tracePt t="42435" x="8502650" y="5473700"/>
          <p14:tracePt t="42463" x="8502650" y="5480050"/>
          <p14:tracePt t="42503" x="8496300" y="5486400"/>
          <p14:tracePt t="42628" x="0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Redox Reactions:  Faraday Laws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839200" cy="5257800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1834 Faraday demonstrated quantities of chemicals which react at electrodes are directly proportional to charge passed through the cell</a:t>
            </a:r>
          </a:p>
          <a:p>
            <a:pPr lvl="1"/>
            <a:r>
              <a:rPr lang="en-US" dirty="0" smtClean="0"/>
              <a:t>96487 Coulomb (C) is the charge on 1 mole of electrons = 1F (faraday)</a:t>
            </a:r>
          </a:p>
          <a:p>
            <a:r>
              <a:rPr lang="en-US" dirty="0" smtClean="0"/>
              <a:t>Cu(II) is electrolyzed by a current of 10 A (C/s) for 1 hr between Cu electrode</a:t>
            </a:r>
          </a:p>
          <a:p>
            <a:pPr lvl="1"/>
            <a:r>
              <a:rPr lang="en-US" dirty="0" smtClean="0"/>
              <a:t>How much Cu reacts</a:t>
            </a:r>
          </a:p>
          <a:p>
            <a:pPr marL="120650" indent="-285750"/>
            <a:r>
              <a:rPr lang="en-US" dirty="0" smtClean="0"/>
              <a:t>anode:  Cu &lt;--&gt; Cu</a:t>
            </a:r>
            <a:r>
              <a:rPr lang="en-US" baseline="30000" dirty="0" smtClean="0"/>
              <a:t>2+</a:t>
            </a:r>
            <a:r>
              <a:rPr lang="en-US" dirty="0" smtClean="0"/>
              <a:t> + 2e</a:t>
            </a:r>
            <a:r>
              <a:rPr lang="en-US" baseline="30000" dirty="0" smtClean="0"/>
              <a:t>-</a:t>
            </a:r>
            <a:endParaRPr lang="en-US" dirty="0" smtClean="0"/>
          </a:p>
          <a:p>
            <a:pPr marL="120650" indent="-285750"/>
            <a:r>
              <a:rPr lang="en-US" dirty="0" smtClean="0"/>
              <a:t>cathode: Cu</a:t>
            </a:r>
            <a:r>
              <a:rPr lang="en-US" baseline="30000" dirty="0" smtClean="0"/>
              <a:t>2+</a:t>
            </a:r>
            <a:r>
              <a:rPr lang="en-US" dirty="0" smtClean="0"/>
              <a:t> + 2e</a:t>
            </a:r>
            <a:r>
              <a:rPr lang="en-US" baseline="30000" dirty="0" smtClean="0"/>
              <a:t>-</a:t>
            </a:r>
            <a:r>
              <a:rPr lang="en-US" dirty="0" smtClean="0"/>
              <a:t> &lt;--&gt; Cu</a:t>
            </a:r>
          </a:p>
          <a:p>
            <a:pPr marL="742950" lvl="1" indent="-285750"/>
            <a:r>
              <a:rPr lang="en-US" dirty="0" smtClean="0"/>
              <a:t>Number of electrons</a:t>
            </a:r>
          </a:p>
          <a:p>
            <a:pPr marL="1200150" lvl="2" indent="-285750"/>
            <a:r>
              <a:rPr lang="en-US" dirty="0" smtClean="0"/>
              <a:t>2 from redox reaction</a:t>
            </a:r>
          </a:p>
          <a:p>
            <a:pPr marL="1485900" lvl="3"/>
            <a:r>
              <a:rPr lang="en-US" dirty="0" smtClean="0"/>
              <a:t>(10A)(3600 sec)/(96487 C/mol) = 0.373 F</a:t>
            </a:r>
          </a:p>
          <a:p>
            <a:pPr marL="1485900" lvl="3"/>
            <a:r>
              <a:rPr lang="en-US" dirty="0" smtClean="0"/>
              <a:t>0.373 mole e</a:t>
            </a:r>
            <a:r>
              <a:rPr lang="en-US" baseline="30000" dirty="0" smtClean="0"/>
              <a:t>-</a:t>
            </a:r>
            <a:r>
              <a:rPr lang="en-US" dirty="0" smtClean="0"/>
              <a:t> (1 mole Cu/2 mole e</a:t>
            </a:r>
            <a:r>
              <a:rPr lang="en-US" baseline="30000" dirty="0" smtClean="0"/>
              <a:t>-</a:t>
            </a:r>
            <a:r>
              <a:rPr lang="en-US" dirty="0" smtClean="0"/>
              <a:t>) = 0.186 mole Cu</a:t>
            </a:r>
          </a:p>
          <a:p>
            <a:pPr lvl="1"/>
            <a:endParaRPr lang="en-US" dirty="0" smtClean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1074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4431" x="5048250" y="1758950"/>
          <p14:tracePt t="24483" x="5054600" y="1758950"/>
          <p14:tracePt t="24539" x="5054600" y="1765300"/>
          <p14:tracePt t="24559" x="5054600" y="1771650"/>
          <p14:tracePt t="24571" x="5054600" y="1778000"/>
          <p14:tracePt t="24593" x="5035550" y="1784350"/>
          <p14:tracePt t="24595" x="5022850" y="1790700"/>
          <p14:tracePt t="24603" x="4946650" y="1803400"/>
          <p14:tracePt t="24619" x="4832350" y="1822450"/>
          <p14:tracePt t="24619" x="4781550" y="1822450"/>
          <p14:tracePt t="24644" x="4711700" y="1828800"/>
          <p14:tracePt t="24653" x="4540250" y="1841500"/>
          <p14:tracePt t="24668" x="4464050" y="1841500"/>
          <p14:tracePt t="24685" x="4400550" y="1841500"/>
          <p14:tracePt t="24702" x="4356100" y="1835150"/>
          <p14:tracePt t="24718" x="4286250" y="1828800"/>
          <p14:tracePt t="24735" x="4235450" y="1828800"/>
          <p14:tracePt t="24751" x="4178300" y="1822450"/>
          <p14:tracePt t="24768" x="4019550" y="1809750"/>
          <p14:tracePt t="24785" x="3898900" y="1803400"/>
          <p14:tracePt t="24802" x="3778250" y="1797050"/>
          <p14:tracePt t="24818" x="3708400" y="1790700"/>
          <p14:tracePt t="24836" x="3657600" y="1778000"/>
          <p14:tracePt t="24853" x="3651250" y="1778000"/>
          <p14:tracePt t="24868" x="3638550" y="1778000"/>
          <p14:tracePt t="24885" x="3619500" y="1778000"/>
          <p14:tracePt t="24902" x="3613150" y="1778000"/>
          <p14:tracePt t="24918" x="3581400" y="1771650"/>
          <p14:tracePt t="24935" x="3562350" y="1771650"/>
          <p14:tracePt t="24951" x="3524250" y="1771650"/>
          <p14:tracePt t="24968" x="3486150" y="1771650"/>
          <p14:tracePt t="24986" x="3435350" y="1771650"/>
          <p14:tracePt t="25002" x="3371850" y="1771650"/>
          <p14:tracePt t="25002" x="3346450" y="1771650"/>
          <p14:tracePt t="25019" x="3314700" y="1771650"/>
          <p14:tracePt t="25036" x="3130550" y="1771650"/>
          <p14:tracePt t="25052" x="3105150" y="1771650"/>
          <p14:tracePt t="25069" x="3073400" y="1771650"/>
          <p14:tracePt t="25085" x="3060700" y="1771650"/>
          <p14:tracePt t="25102" x="3054350" y="1771650"/>
          <p14:tracePt t="25119" x="3048000" y="1771650"/>
          <p14:tracePt t="25136" x="3035300" y="1771650"/>
          <p14:tracePt t="25152" x="3022600" y="1771650"/>
          <p14:tracePt t="25169" x="3009900" y="1771650"/>
          <p14:tracePt t="25185" x="2990850" y="1771650"/>
          <p14:tracePt t="25202" x="2978150" y="1778000"/>
          <p14:tracePt t="25220" x="2971800" y="1784350"/>
          <p14:tracePt t="25236" x="2946400" y="1784350"/>
          <p14:tracePt t="25252" x="2889250" y="1797050"/>
          <p14:tracePt t="25271" x="2844800" y="1803400"/>
          <p14:tracePt t="25287" x="2813050" y="1803400"/>
          <p14:tracePt t="25303" x="2800350" y="1809750"/>
          <p14:tracePt t="25319" x="2781300" y="1809750"/>
          <p14:tracePt t="25336" x="2762250" y="1809750"/>
          <p14:tracePt t="25352" x="2743200" y="1809750"/>
          <p14:tracePt t="25369" x="2724150" y="1809750"/>
          <p14:tracePt t="25385" x="2717800" y="1809750"/>
          <p14:tracePt t="25402" x="2705100" y="1809750"/>
          <p14:tracePt t="25443" x="2698750" y="1809750"/>
          <p14:tracePt t="25467" x="2692400" y="1809750"/>
          <p14:tracePt t="25483" x="2686050" y="1816100"/>
          <p14:tracePt t="25507" x="2679700" y="1816100"/>
          <p14:tracePt t="25515" x="2673350" y="1816100"/>
          <p14:tracePt t="25523" x="2673350" y="1822450"/>
          <p14:tracePt t="25531" x="2667000" y="1822450"/>
          <p14:tracePt t="25538" x="2635250" y="1828800"/>
          <p14:tracePt t="25553" x="2540000" y="1841500"/>
          <p14:tracePt t="25570" x="2406650" y="1847850"/>
          <p14:tracePt t="25586" x="2222500" y="1854200"/>
          <p14:tracePt t="25604" x="2139950" y="1866900"/>
          <p14:tracePt t="25620" x="2114550" y="1866900"/>
          <p14:tracePt t="25637" x="2082800" y="1866900"/>
          <p14:tracePt t="25653" x="2063750" y="1866900"/>
          <p14:tracePt t="25669" x="2044700" y="1866900"/>
          <p14:tracePt t="25686" x="2032000" y="1866900"/>
          <p14:tracePt t="25703" x="2025650" y="1866900"/>
          <p14:tracePt t="25720" x="1993900" y="1866900"/>
          <p14:tracePt t="25737" x="1974850" y="1873250"/>
          <p14:tracePt t="25755" x="1955800" y="1873250"/>
          <p14:tracePt t="25770" x="1943100" y="1879600"/>
          <p14:tracePt t="25789" x="1898650" y="1879600"/>
          <p14:tracePt t="25804" x="1879600" y="1885950"/>
          <p14:tracePt t="25820" x="1854200" y="1892300"/>
          <p14:tracePt t="25837" x="1841500" y="1892300"/>
          <p14:tracePt t="25853" x="1835150" y="1892300"/>
          <p14:tracePt t="25870" x="1822450" y="1905000"/>
          <p14:tracePt t="25887" x="1797050" y="1924050"/>
          <p14:tracePt t="25904" x="1733550" y="1968500"/>
          <p14:tracePt t="25920" x="1689100" y="2000250"/>
          <p14:tracePt t="25938" x="1651000" y="2025650"/>
          <p14:tracePt t="25954" x="1625600" y="2044700"/>
          <p14:tracePt t="25970" x="1600200" y="2070100"/>
          <p14:tracePt t="25987" x="1562100" y="2101850"/>
          <p14:tracePt t="26003" x="1543050" y="2127250"/>
          <p14:tracePt t="26020" x="1517650" y="2152650"/>
          <p14:tracePt t="26038" x="1511300" y="2159000"/>
          <p14:tracePt t="26054" x="1473200" y="2197100"/>
          <p14:tracePt t="26071" x="1447800" y="2222500"/>
          <p14:tracePt t="26087" x="1441450" y="2235200"/>
          <p14:tracePt t="26104" x="1428750" y="2247900"/>
          <p14:tracePt t="26120" x="1428750" y="2254250"/>
          <p14:tracePt t="26137" x="1422400" y="2266950"/>
          <p14:tracePt t="26154" x="1422400" y="2273300"/>
          <p14:tracePt t="26171" x="1416050" y="2292350"/>
          <p14:tracePt t="26188" x="1416050" y="2298700"/>
          <p14:tracePt t="26204" x="1416050" y="2305050"/>
          <p14:tracePt t="26221" x="1416050" y="2317750"/>
          <p14:tracePt t="26238" x="1416050" y="2330450"/>
          <p14:tracePt t="26254" x="1416050" y="2336800"/>
          <p14:tracePt t="26272" x="1416050" y="2343150"/>
          <p14:tracePt t="26323" x="1416050" y="2349500"/>
          <p14:tracePt t="26332" x="1422400" y="2349500"/>
          <p14:tracePt t="26355" x="1428750" y="2355850"/>
          <p14:tracePt t="26364" x="1435100" y="2355850"/>
          <p14:tracePt t="26382" x="1435100" y="2362200"/>
          <p14:tracePt t="26387" x="1454150" y="2362200"/>
          <p14:tracePt t="26413" x="1466850" y="2362200"/>
          <p14:tracePt t="26429" x="1473200" y="2362200"/>
          <p14:tracePt t="26438" x="1479550" y="2362200"/>
          <p14:tracePt t="26438" x="1498600" y="2362200"/>
          <p14:tracePt t="26454" x="1536700" y="2368550"/>
          <p14:tracePt t="26471" x="1593850" y="2381250"/>
          <p14:tracePt t="26488" x="1638300" y="2393950"/>
          <p14:tracePt t="26504" x="1701800" y="2406650"/>
          <p14:tracePt t="26521" x="1803400" y="2425700"/>
          <p14:tracePt t="26538" x="1847850" y="2425700"/>
          <p14:tracePt t="26554" x="1898650" y="2432050"/>
          <p14:tracePt t="26571" x="1949450" y="2432050"/>
          <p14:tracePt t="26588" x="2089150" y="2438400"/>
          <p14:tracePt t="26605" x="2165350" y="2451100"/>
          <p14:tracePt t="26622" x="2298700" y="2451100"/>
          <p14:tracePt t="26638" x="2362200" y="2451100"/>
          <p14:tracePt t="26654" x="2387600" y="2451100"/>
          <p14:tracePt t="26672" x="2419350" y="2451100"/>
          <p14:tracePt t="26688" x="2514600" y="2470150"/>
          <p14:tracePt t="26705" x="2616200" y="2495550"/>
          <p14:tracePt t="26722" x="2730500" y="2501900"/>
          <p14:tracePt t="26738" x="2863850" y="2514600"/>
          <p14:tracePt t="26756" x="2946400" y="2520950"/>
          <p14:tracePt t="26773" x="3067050" y="2540000"/>
          <p14:tracePt t="26788" x="3117850" y="2540000"/>
          <p14:tracePt t="26806" x="3143250" y="2540000"/>
          <p14:tracePt t="26821" x="3155950" y="2546350"/>
          <p14:tracePt t="26838" x="3162300" y="2546350"/>
          <p14:tracePt t="26855" x="3168650" y="2546350"/>
          <p14:tracePt t="26872" x="3200400" y="2559050"/>
          <p14:tracePt t="26889" x="3238500" y="2565400"/>
          <p14:tracePt t="26905" x="3276600" y="2571750"/>
          <p14:tracePt t="26922" x="3282950" y="2571750"/>
          <p14:tracePt t="26956" x="3289300" y="2571750"/>
          <p14:tracePt t="26956" x="3295650" y="2571750"/>
          <p14:tracePt t="26995" x="3302000" y="2571750"/>
          <p14:tracePt t="27014" x="3314700" y="2571750"/>
          <p14:tracePt t="27043" x="3321050" y="2571750"/>
          <p14:tracePt t="27053" x="3327400" y="2571750"/>
          <p14:tracePt t="27059" x="3340100" y="2571750"/>
          <p14:tracePt t="27059" x="3352800" y="2571750"/>
          <p14:tracePt t="27075" x="3365500" y="2571750"/>
          <p14:tracePt t="27089" x="3384550" y="2571750"/>
          <p14:tracePt t="27092" x="3422650" y="2571750"/>
          <p14:tracePt t="27107" x="3486150" y="2571750"/>
          <p14:tracePt t="27123" x="3600450" y="2552700"/>
          <p14:tracePt t="27139" x="3771900" y="2514600"/>
          <p14:tracePt t="27157" x="3879850" y="2489200"/>
          <p14:tracePt t="27172" x="4025900" y="2482850"/>
          <p14:tracePt t="27189" x="4083050" y="2476500"/>
          <p14:tracePt t="27206" x="4133850" y="2476500"/>
          <p14:tracePt t="27222" x="4197350" y="2463800"/>
          <p14:tracePt t="27239" x="4254500" y="2463800"/>
          <p14:tracePt t="27256" x="4273550" y="2463800"/>
          <p14:tracePt t="27272" x="4279900" y="2463800"/>
          <p14:tracePt t="27289" x="4292600" y="2463800"/>
          <p14:tracePt t="27306" x="4311650" y="2476500"/>
          <p14:tracePt t="27323" x="4318000" y="2476500"/>
          <p14:tracePt t="27323" x="4343400" y="2482850"/>
          <p14:tracePt t="27339" x="4368800" y="2495550"/>
          <p14:tracePt t="27355" x="4406900" y="2501900"/>
          <p14:tracePt t="27372" x="4419600" y="2501900"/>
          <p14:tracePt t="27389" x="4438650" y="2501900"/>
          <p14:tracePt t="27406" x="4457700" y="2501900"/>
          <p14:tracePt t="27424" x="4495800" y="2508250"/>
          <p14:tracePt t="27438" x="4514850" y="2508250"/>
          <p14:tracePt t="27455" x="4546600" y="2508250"/>
          <p14:tracePt t="27472" x="4565650" y="2514600"/>
          <p14:tracePt t="27488" x="4591050" y="2520950"/>
          <p14:tracePt t="27505" x="4641850" y="2527300"/>
          <p14:tracePt t="27522" x="4699000" y="2533650"/>
          <p14:tracePt t="27539" x="4826000" y="2546350"/>
          <p14:tracePt t="27556" x="4870450" y="2552700"/>
          <p14:tracePt t="27573" x="4889500" y="2552700"/>
          <p14:tracePt t="27590" x="4902200" y="2552700"/>
          <p14:tracePt t="27607" x="4914900" y="2559050"/>
          <p14:tracePt t="27623" x="4927600" y="2565400"/>
          <p14:tracePt t="27640" x="4965700" y="2565400"/>
          <p14:tracePt t="27656" x="4984750" y="2565400"/>
          <p14:tracePt t="27673" x="4997450" y="2565400"/>
          <p14:tracePt t="27690" x="5003800" y="2571750"/>
          <p14:tracePt t="27907" x="4997450" y="2571750"/>
          <p14:tracePt t="27932" x="4997450" y="2578100"/>
          <p14:tracePt t="27939" x="4991100" y="2584450"/>
          <p14:tracePt t="27949" x="4984750" y="2584450"/>
          <p14:tracePt t="27963" x="4972050" y="2584450"/>
          <p14:tracePt t="27973" x="4953000" y="2590800"/>
          <p14:tracePt t="27991" x="4895850" y="2590800"/>
          <p14:tracePt t="28007" x="4762500" y="2578100"/>
          <p14:tracePt t="28023" x="4565650" y="2565400"/>
          <p14:tracePt t="28040" x="4413250" y="2552700"/>
          <p14:tracePt t="28057" x="4324350" y="2540000"/>
          <p14:tracePt t="28074" x="4229100" y="2520950"/>
          <p14:tracePt t="28091" x="4216400" y="2520950"/>
          <p14:tracePt t="28108" x="4210050" y="2520950"/>
          <p14:tracePt t="28124" x="4191000" y="2514600"/>
          <p14:tracePt t="28141" x="4159250" y="2501900"/>
          <p14:tracePt t="28157" x="4076700" y="2489200"/>
          <p14:tracePt t="28174" x="4006850" y="2463800"/>
          <p14:tracePt t="28191" x="3962400" y="2457450"/>
          <p14:tracePt t="28207" x="3917950" y="2451100"/>
          <p14:tracePt t="28224" x="3841750" y="2438400"/>
          <p14:tracePt t="28241" x="3810000" y="2438400"/>
          <p14:tracePt t="28258" x="3771900" y="2432050"/>
          <p14:tracePt t="28274" x="3689350" y="2419350"/>
          <p14:tracePt t="28292" x="3594100" y="2413000"/>
          <p14:tracePt t="28307" x="3467100" y="2393950"/>
          <p14:tracePt t="28325" x="3333750" y="2381250"/>
          <p14:tracePt t="28342" x="3124200" y="2355850"/>
          <p14:tracePt t="28358" x="3054350" y="2349500"/>
          <p14:tracePt t="28374" x="3009900" y="2343150"/>
          <p14:tracePt t="28391" x="2978150" y="2336800"/>
          <p14:tracePt t="28408" x="2959100" y="2336800"/>
          <p14:tracePt t="28425" x="2927350" y="2330450"/>
          <p14:tracePt t="28441" x="2914650" y="2330450"/>
          <p14:tracePt t="28458" x="2901950" y="2330450"/>
          <p14:tracePt t="28474" x="2844800" y="2317750"/>
          <p14:tracePt t="28492" x="2806700" y="2311400"/>
          <p14:tracePt t="28508" x="2762250" y="2305050"/>
          <p14:tracePt t="28524" x="2743200" y="2305050"/>
          <p14:tracePt t="28541" x="2705100" y="2286000"/>
          <p14:tracePt t="28558" x="2673350" y="2279650"/>
          <p14:tracePt t="28575" x="2641600" y="2266950"/>
          <p14:tracePt t="28592" x="2616200" y="2260600"/>
          <p14:tracePt t="28608" x="2609850" y="2254250"/>
          <p14:tracePt t="28625" x="2584450" y="2254250"/>
          <p14:tracePt t="28641" x="2578100" y="2247900"/>
          <p14:tracePt t="28658" x="2565400" y="2247900"/>
          <p14:tracePt t="28674" x="2520950" y="2235200"/>
          <p14:tracePt t="28691" x="2495550" y="2222500"/>
          <p14:tracePt t="28708" x="2451100" y="2203450"/>
          <p14:tracePt t="28725" x="2425700" y="2190750"/>
          <p14:tracePt t="28742" x="2400300" y="2178050"/>
          <p14:tracePt t="28758" x="2374900" y="2171700"/>
          <p14:tracePt t="28775" x="2355850" y="2165350"/>
          <p14:tracePt t="28792" x="2292350" y="2152650"/>
          <p14:tracePt t="28808" x="2222500" y="2133600"/>
          <p14:tracePt t="28825" x="2120900" y="2108200"/>
          <p14:tracePt t="28842" x="2070100" y="2101850"/>
          <p14:tracePt t="28858" x="1955800" y="2095500"/>
          <p14:tracePt t="28877" x="1866900" y="2089150"/>
          <p14:tracePt t="28892" x="1784350" y="2076450"/>
          <p14:tracePt t="28909" x="1733550" y="2076450"/>
          <p14:tracePt t="28925" x="1600200" y="2070100"/>
          <p14:tracePt t="28942" x="1530350" y="2070100"/>
          <p14:tracePt t="28958" x="1498600" y="2070100"/>
          <p14:tracePt t="28975" x="1460500" y="2070100"/>
          <p14:tracePt t="28992" x="1441450" y="2076450"/>
          <p14:tracePt t="29008" x="1428750" y="2076450"/>
          <p14:tracePt t="29025" x="1352550" y="2089150"/>
          <p14:tracePt t="29042" x="1320800" y="2095500"/>
          <p14:tracePt t="29059" x="1308100" y="2108200"/>
          <p14:tracePt t="29075" x="1282700" y="2127250"/>
          <p14:tracePt t="29093" x="1276350" y="2139950"/>
          <p14:tracePt t="29109" x="1270000" y="2159000"/>
          <p14:tracePt t="29126" x="1270000" y="2165350"/>
          <p14:tracePt t="29142" x="1257300" y="2190750"/>
          <p14:tracePt t="29159" x="1250950" y="2209800"/>
          <p14:tracePt t="29175" x="1244600" y="2241550"/>
          <p14:tracePt t="29192" x="1244600" y="2254250"/>
          <p14:tracePt t="29209" x="1244600" y="2260600"/>
          <p14:tracePt t="29226" x="1238250" y="2273300"/>
          <p14:tracePt t="29242" x="1238250" y="2286000"/>
          <p14:tracePt t="29260" x="1238250" y="2292350"/>
          <p14:tracePt t="29275" x="1238250" y="2305050"/>
          <p14:tracePt t="29311" x="1244600" y="2305050"/>
          <p14:tracePt t="29331" x="1257300" y="2311400"/>
          <p14:tracePt t="29339" x="1270000" y="2311400"/>
          <p14:tracePt t="29347" x="1289050" y="2311400"/>
          <p14:tracePt t="29363" x="1327150" y="2324100"/>
          <p14:tracePt t="29379" x="1358900" y="2324100"/>
          <p14:tracePt t="29393" x="1441450" y="2349500"/>
          <p14:tracePt t="29411" x="1466850" y="2349500"/>
          <p14:tracePt t="29426" x="1644650" y="2362200"/>
          <p14:tracePt t="29443" x="2241550" y="2419350"/>
          <p14:tracePt t="29460" x="2514600" y="2432050"/>
          <p14:tracePt t="29476" x="2705100" y="2432050"/>
          <p14:tracePt t="29492" x="2832100" y="2432050"/>
          <p14:tracePt t="29509" x="2959100" y="2419350"/>
          <p14:tracePt t="29526" x="3105150" y="2425700"/>
          <p14:tracePt t="29559" x="3136900" y="2425700"/>
          <p14:tracePt t="29560" x="3149600" y="2425700"/>
          <p14:tracePt t="29603" x="3155950" y="2425700"/>
          <p14:tracePt t="29635" x="3162300" y="2425700"/>
          <p14:tracePt t="29699" x="3168650" y="2425700"/>
          <p14:tracePt t="29707" x="3181350" y="2425700"/>
          <p14:tracePt t="29715" x="3251200" y="2432050"/>
          <p14:tracePt t="29731" x="3282950" y="2432050"/>
          <p14:tracePt t="29743" x="3308350" y="2432050"/>
          <p14:tracePt t="29907" x="3295650" y="2438400"/>
          <p14:tracePt t="29915" x="3295650" y="2444750"/>
          <p14:tracePt t="29926" x="3289300" y="2451100"/>
          <p14:tracePt t="29931" x="3282950" y="2451100"/>
          <p14:tracePt t="29961" x="3276600" y="2451100"/>
          <p14:tracePt t="29961" x="3270250" y="2463800"/>
          <p14:tracePt t="29976" x="3251200" y="2470150"/>
          <p14:tracePt t="29993" x="3206750" y="2470150"/>
          <p14:tracePt t="30010" x="3149600" y="2470150"/>
          <p14:tracePt t="30027" x="3124200" y="2470150"/>
          <p14:tracePt t="30044" x="3054350" y="2444750"/>
          <p14:tracePt t="30061" x="2927350" y="2419350"/>
          <p14:tracePt t="30077" x="2806700" y="2393950"/>
          <p14:tracePt t="30093" x="2679700" y="2374900"/>
          <p14:tracePt t="30111" x="2559050" y="2349500"/>
          <p14:tracePt t="30127" x="2432050" y="2311400"/>
          <p14:tracePt t="30144" x="2305050" y="2266950"/>
          <p14:tracePt t="30161" x="2190750" y="2222500"/>
          <p14:tracePt t="30178" x="2108200" y="2203450"/>
          <p14:tracePt t="30194" x="2089150" y="2197100"/>
          <p14:tracePt t="30211" x="2082800" y="2190750"/>
          <p14:tracePt t="30228" x="2076450" y="2190750"/>
          <p14:tracePt t="30244" x="2070100" y="2184400"/>
          <p14:tracePt t="30260" x="2057400" y="2184400"/>
          <p14:tracePt t="30278" x="2006600" y="2171700"/>
          <p14:tracePt t="30294" x="1949450" y="2159000"/>
          <p14:tracePt t="30311" x="1866900" y="2146300"/>
          <p14:tracePt t="30329" x="1784350" y="2139950"/>
          <p14:tracePt t="30345" x="1746250" y="2133600"/>
          <p14:tracePt t="30362" x="1714500" y="2133600"/>
          <p14:tracePt t="30379" x="1657350" y="2127250"/>
          <p14:tracePt t="30395" x="1612900" y="2127250"/>
          <p14:tracePt t="30412" x="1600200" y="2133600"/>
          <p14:tracePt t="30428" x="1593850" y="2133600"/>
          <p14:tracePt t="30445" x="1593850" y="2139950"/>
          <p14:tracePt t="30462" x="1574800" y="2152650"/>
          <p14:tracePt t="30479" x="1562100" y="2159000"/>
          <p14:tracePt t="30495" x="1511300" y="2178050"/>
          <p14:tracePt t="30512" x="1416050" y="2216150"/>
          <p14:tracePt t="30528" x="1333500" y="2254250"/>
          <p14:tracePt t="30545" x="1289050" y="2286000"/>
          <p14:tracePt t="30562" x="1270000" y="2292350"/>
          <p14:tracePt t="30676" x="1270000" y="2298700"/>
          <p14:tracePt t="30692" x="1270000" y="2305050"/>
          <p14:tracePt t="30724" x="1276350" y="2311400"/>
          <p14:tracePt t="30733" x="1276350" y="2317750"/>
          <p14:tracePt t="30755" x="1282700" y="2317750"/>
          <p14:tracePt t="30788" x="1289050" y="2324100"/>
          <p14:tracePt t="30828" x="1295400" y="2330450"/>
          <p14:tracePt t="30860" x="1301750" y="2330450"/>
          <p14:tracePt t="30892" x="1308100" y="2330450"/>
          <p14:tracePt t="30924" x="1314450" y="2330450"/>
          <p14:tracePt t="30964" x="1320800" y="2330450"/>
          <p14:tracePt t="30980" x="1327150" y="2330450"/>
          <p14:tracePt t="31052" x="1333500" y="2330450"/>
          <p14:tracePt t="31236" x="1339850" y="2330450"/>
          <p14:tracePt t="31256" x="1346200" y="2336800"/>
          <p14:tracePt t="31292" x="1346200" y="2343150"/>
          <p14:tracePt t="31300" x="1352550" y="2349500"/>
          <p14:tracePt t="31316" x="1358900" y="2355850"/>
          <p14:tracePt t="31389" x="1365250" y="2362200"/>
          <p14:tracePt t="31428" x="1365250" y="2368550"/>
          <p14:tracePt t="31492" x="1377950" y="2368550"/>
          <p14:tracePt t="31516" x="1384300" y="2374900"/>
          <p14:tracePt t="31524" x="1397000" y="2374900"/>
          <p14:tracePt t="31539" x="1409700" y="2374900"/>
          <p14:tracePt t="31548" x="1422400" y="2381250"/>
          <p14:tracePt t="31556" x="1435100" y="2381250"/>
          <p14:tracePt t="31564" x="1454150" y="2393950"/>
          <p14:tracePt t="31581" x="1492250" y="2400300"/>
          <p14:tracePt t="31597" x="1606550" y="2425700"/>
          <p14:tracePt t="31613" x="1860550" y="2457450"/>
          <p14:tracePt t="31630" x="1968500" y="2470150"/>
          <p14:tracePt t="31648" x="2038350" y="2482850"/>
          <p14:tracePt t="31664" x="2139950" y="2489200"/>
          <p14:tracePt t="31681" x="2228850" y="2495550"/>
          <p14:tracePt t="31698" x="2381250" y="2495550"/>
          <p14:tracePt t="31714" x="2546350" y="2495550"/>
          <p14:tracePt t="31732" x="2660650" y="2489200"/>
          <p14:tracePt t="31748" x="2825750" y="2470150"/>
          <p14:tracePt t="31764" x="2946400" y="2438400"/>
          <p14:tracePt t="31781" x="3041650" y="2413000"/>
          <p14:tracePt t="31797" x="3086100" y="2413000"/>
          <p14:tracePt t="31814" x="3168650" y="2413000"/>
          <p14:tracePt t="31831" x="3257550" y="2425700"/>
          <p14:tracePt t="31848" x="3371850" y="2432050"/>
          <p14:tracePt t="31864" x="3498850" y="2438400"/>
          <p14:tracePt t="31881" x="3581400" y="2451100"/>
          <p14:tracePt t="31898" x="3632200" y="2451100"/>
          <p14:tracePt t="31915" x="3714750" y="2463800"/>
          <p14:tracePt t="31931" x="3848100" y="2470150"/>
          <p14:tracePt t="31950" x="3962400" y="2476500"/>
          <p14:tracePt t="31965" x="4013200" y="2476500"/>
          <p14:tracePt t="31981" x="4019550" y="2476500"/>
          <p14:tracePt t="32020" x="4025900" y="2476500"/>
          <p14:tracePt t="32031" x="4032250" y="2470150"/>
          <p14:tracePt t="32031" x="4038600" y="2470150"/>
          <p14:tracePt t="32036" x="4044950" y="2457450"/>
          <p14:tracePt t="32048" x="4064000" y="2438400"/>
          <p14:tracePt t="32064" x="4076700" y="2425700"/>
          <p14:tracePt t="32081" x="4076700" y="2419350"/>
          <p14:tracePt t="32098" x="4089400" y="2393950"/>
          <p14:tracePt t="32115" x="4095750" y="2362200"/>
          <p14:tracePt t="32131" x="4095750" y="2324100"/>
          <p14:tracePt t="32172" x="4089400" y="2311400"/>
          <p14:tracePt t="32180" x="4083050" y="2305050"/>
          <p14:tracePt t="32212" x="4064000" y="2292350"/>
          <p14:tracePt t="32228" x="4032250" y="2279650"/>
          <p14:tracePt t="32236" x="4013200" y="2273300"/>
          <p14:tracePt t="32244" x="3987800" y="2260600"/>
          <p14:tracePt t="32252" x="3949700" y="2241550"/>
          <p14:tracePt t="32268" x="3898900" y="2228850"/>
          <p14:tracePt t="32284" x="3816350" y="2197100"/>
          <p14:tracePt t="32300" x="3733800" y="2184400"/>
          <p14:tracePt t="32315" x="3435350" y="2127250"/>
          <p14:tracePt t="32332" x="3295650" y="2095500"/>
          <p14:tracePt t="32349" x="3149600" y="2082800"/>
          <p14:tracePt t="32364" x="3028950" y="2076450"/>
          <p14:tracePt t="32381" x="2940050" y="2082800"/>
          <p14:tracePt t="32398" x="2832100" y="2108200"/>
          <p14:tracePt t="32415" x="2698750" y="2127250"/>
          <p14:tracePt t="32432" x="2520950" y="2133600"/>
          <p14:tracePt t="32448" x="2444750" y="2152650"/>
          <p14:tracePt t="32464" x="2374900" y="2152650"/>
          <p14:tracePt t="32483" x="2336800" y="2165350"/>
          <p14:tracePt t="32498" x="2279650" y="2178050"/>
          <p14:tracePt t="32515" x="2209800" y="2197100"/>
          <p14:tracePt t="32532" x="2139950" y="2216150"/>
          <p14:tracePt t="32548" x="2114550" y="2228850"/>
          <p14:tracePt t="32565" x="2108200" y="2235200"/>
          <p14:tracePt t="32644" x="2108200" y="2241550"/>
          <p14:tracePt t="32657" x="2108200" y="2247900"/>
          <p14:tracePt t="32676" x="2139950" y="2266950"/>
          <p14:tracePt t="32690" x="2159000" y="2279650"/>
          <p14:tracePt t="32692" x="2197100" y="2292350"/>
          <p14:tracePt t="32700" x="2279650" y="2317750"/>
          <p14:tracePt t="32716" x="2527300" y="2381250"/>
          <p14:tracePt t="32740" x="2736850" y="2413000"/>
          <p14:tracePt t="32756" x="3035300" y="2457450"/>
          <p14:tracePt t="32766" x="3390900" y="2501900"/>
          <p14:tracePt t="32782" x="3727450" y="2546350"/>
          <p14:tracePt t="32799" x="4038600" y="2590800"/>
          <p14:tracePt t="32815" x="4578350" y="2673350"/>
          <p14:tracePt t="32832" x="5143500" y="2717800"/>
          <p14:tracePt t="32849" x="5276850" y="2711450"/>
          <p14:tracePt t="32867" x="5334000" y="2717800"/>
          <p14:tracePt t="32883" x="5359400" y="2717800"/>
          <p14:tracePt t="33204" x="5378450" y="2717800"/>
          <p14:tracePt t="33228" x="5403850" y="2717800"/>
          <p14:tracePt t="33236" x="5435600" y="2711450"/>
          <p14:tracePt t="33244" x="5486400" y="2705100"/>
          <p14:tracePt t="33252" x="5505450" y="2692400"/>
          <p14:tracePt t="33268" x="5518150" y="2692400"/>
          <p14:tracePt t="33284" x="5537200" y="2692400"/>
          <p14:tracePt t="33301" x="5549900" y="2679700"/>
          <p14:tracePt t="33317" x="5594350" y="2660650"/>
          <p14:tracePt t="33333" x="5626100" y="2647950"/>
          <p14:tracePt t="33350" x="5689600" y="2622550"/>
          <p14:tracePt t="33367" x="5740400" y="2609850"/>
          <p14:tracePt t="33383" x="5829300" y="2609850"/>
          <p14:tracePt t="33402" x="5949950" y="2590800"/>
          <p14:tracePt t="33418" x="6115050" y="2565400"/>
          <p14:tracePt t="33433" x="6223000" y="2559050"/>
          <p14:tracePt t="33450" x="6324600" y="2540000"/>
          <p14:tracePt t="33467" x="6394450" y="2533650"/>
          <p14:tracePt t="33483" x="6438900" y="2527300"/>
          <p14:tracePt t="33500" x="6445250" y="2527300"/>
          <p14:tracePt t="33517" x="6451600" y="2527300"/>
          <p14:tracePt t="33533" x="6457950" y="2527300"/>
          <p14:tracePt t="33550" x="6464300" y="2527300"/>
          <p14:tracePt t="33567" x="6477000" y="2527300"/>
          <p14:tracePt t="33583" x="6483350" y="2527300"/>
          <p14:tracePt t="33600" x="6489700" y="2527300"/>
          <p14:tracePt t="33617" x="6502400" y="2527300"/>
          <p14:tracePt t="33633" x="6515100" y="2520950"/>
          <p14:tracePt t="33650" x="6534150" y="2520950"/>
          <p14:tracePt t="33852" x="6540500" y="2520950"/>
          <p14:tracePt t="33860" x="6565900" y="2520950"/>
          <p14:tracePt t="33876" x="6584950" y="2520950"/>
          <p14:tracePt t="33885" x="6597650" y="2520950"/>
          <p14:tracePt t="33924" x="6604000" y="2520950"/>
          <p14:tracePt t="33932" x="6610350" y="2520950"/>
          <p14:tracePt t="33948" x="6616700" y="2520950"/>
          <p14:tracePt t="33956" x="6642100" y="2520950"/>
          <p14:tracePt t="33967" x="6667500" y="2527300"/>
          <p14:tracePt t="33968" x="6743700" y="2540000"/>
          <p14:tracePt t="33988" x="6858000" y="2552700"/>
          <p14:tracePt t="34004" x="6972300" y="2571750"/>
          <p14:tracePt t="34034" x="7086600" y="2578100"/>
          <p14:tracePt t="34035" x="7207250" y="2584450"/>
          <p14:tracePt t="34052" x="7308850" y="2597150"/>
          <p14:tracePt t="34068" x="7397750" y="2597150"/>
          <p14:tracePt t="34086" x="7486650" y="2603500"/>
          <p14:tracePt t="34101" x="7556500" y="2603500"/>
          <p14:tracePt t="34119" x="7613650" y="2609850"/>
          <p14:tracePt t="34134" x="7689850" y="2616200"/>
          <p14:tracePt t="34151" x="7785100" y="2609850"/>
          <p14:tracePt t="34168" x="7880350" y="2559050"/>
          <p14:tracePt t="34184" x="7943850" y="2514600"/>
          <p14:tracePt t="34201" x="8001000" y="2470150"/>
          <p14:tracePt t="34218" x="8039100" y="2457450"/>
          <p14:tracePt t="34235" x="8058150" y="2444750"/>
          <p14:tracePt t="34251" x="8083550" y="2438400"/>
          <p14:tracePt t="34268" x="8083550" y="2432050"/>
          <p14:tracePt t="34340" x="8089900" y="2432050"/>
          <p14:tracePt t="34360" x="8096250" y="2425700"/>
          <p14:tracePt t="34377" x="8102600" y="2425700"/>
          <p14:tracePt t="34377" x="8108950" y="2425700"/>
          <p14:tracePt t="34388" x="8115300" y="2419350"/>
          <p14:tracePt t="34413" x="8121650" y="2419350"/>
          <p14:tracePt t="34452" x="8128000" y="2419350"/>
          <p14:tracePt t="34460" x="8140700" y="2419350"/>
          <p14:tracePt t="34468" x="8178800" y="2413000"/>
          <p14:tracePt t="34485" x="8197850" y="2406650"/>
          <p14:tracePt t="34486" x="8223250" y="2406650"/>
          <p14:tracePt t="34502" x="8267700" y="2400300"/>
          <p14:tracePt t="34518" x="8293100" y="2393950"/>
          <p14:tracePt t="34620" x="8229600" y="2400300"/>
          <p14:tracePt t="34628" x="8153400" y="2425700"/>
          <p14:tracePt t="34636" x="8051800" y="2444750"/>
          <p14:tracePt t="34644" x="7740650" y="2476500"/>
          <p14:tracePt t="34658" x="7391400" y="2501900"/>
          <p14:tracePt t="34669" x="6794500" y="2501900"/>
          <p14:tracePt t="34686" x="6356350" y="2457450"/>
          <p14:tracePt t="34702" x="5911850" y="2393950"/>
          <p14:tracePt t="34718" x="5556250" y="2330450"/>
          <p14:tracePt t="34735" x="5270500" y="2305050"/>
          <p14:tracePt t="34752" x="4959350" y="2273300"/>
          <p14:tracePt t="34768" x="4508500" y="2228850"/>
          <p14:tracePt t="34785" x="4222750" y="2203450"/>
          <p14:tracePt t="34802" x="3911600" y="2159000"/>
          <p14:tracePt t="34820" x="3524250" y="2108200"/>
          <p14:tracePt t="34835" x="3321050" y="2101850"/>
          <p14:tracePt t="34854" x="3206750" y="2101850"/>
          <p14:tracePt t="34870" x="3079750" y="2101850"/>
          <p14:tracePt t="34886" x="2990850" y="2101850"/>
          <p14:tracePt t="34902" x="2882900" y="2101850"/>
          <p14:tracePt t="34920" x="2794000" y="2101850"/>
          <p14:tracePt t="34938" x="2724150" y="2101850"/>
          <p14:tracePt t="34953" x="2686050" y="2101850"/>
          <p14:tracePt t="34969" x="2622550" y="2101850"/>
          <p14:tracePt t="34986" x="2578100" y="2095500"/>
          <p14:tracePt t="35003" x="2533650" y="2089150"/>
          <p14:tracePt t="35019" x="2432050" y="2108200"/>
          <p14:tracePt t="35037" x="2393950" y="2127250"/>
          <p14:tracePt t="35053" x="2355850" y="2152650"/>
          <p14:tracePt t="35070" x="2266950" y="2184400"/>
          <p14:tracePt t="35086" x="2209800" y="2222500"/>
          <p14:tracePt t="35103" x="2146300" y="2260600"/>
          <p14:tracePt t="35120" x="2082800" y="2286000"/>
          <p14:tracePt t="35136" x="2019300" y="2317750"/>
          <p14:tracePt t="35154" x="1962150" y="2336800"/>
          <p14:tracePt t="35169" x="1847850" y="2355850"/>
          <p14:tracePt t="35186" x="1784350" y="2374900"/>
          <p14:tracePt t="35203" x="1714500" y="2381250"/>
          <p14:tracePt t="35220" x="1606550" y="2387600"/>
          <p14:tracePt t="35237" x="1562100" y="2393950"/>
          <p14:tracePt t="35253" x="1536700" y="2393950"/>
          <p14:tracePt t="35270" x="1517650" y="2400300"/>
          <p14:tracePt t="35308" x="1504950" y="2400300"/>
          <p14:tracePt t="35316" x="1492250" y="2400300"/>
          <p14:tracePt t="35324" x="1447800" y="2419350"/>
          <p14:tracePt t="35340" x="1428750" y="2419350"/>
          <p14:tracePt t="35356" x="1409700" y="2432050"/>
          <p14:tracePt t="35372" x="1377950" y="2438400"/>
          <p14:tracePt t="35387" x="1358900" y="2444750"/>
          <p14:tracePt t="35444" x="1352550" y="2451100"/>
          <p14:tracePt t="35460" x="1346200" y="2457450"/>
          <p14:tracePt t="35470" x="1346200" y="2463800"/>
          <p14:tracePt t="35470" x="1346200" y="2470150"/>
          <p14:tracePt t="35487" x="1346200" y="2476500"/>
          <p14:tracePt t="35503" x="1346200" y="2489200"/>
          <p14:tracePt t="35521" x="1358900" y="2508250"/>
          <p14:tracePt t="35537" x="1403350" y="2520950"/>
          <p14:tracePt t="35553" x="1435100" y="2527300"/>
          <p14:tracePt t="35570" x="1473200" y="2540000"/>
          <p14:tracePt t="35587" x="1606550" y="2590800"/>
          <p14:tracePt t="35604" x="1784350" y="2647950"/>
          <p14:tracePt t="35621" x="1943100" y="2686050"/>
          <p14:tracePt t="35637" x="2165350" y="2724150"/>
          <p14:tracePt t="35654" x="2368550" y="2743200"/>
          <p14:tracePt t="35671" x="2692400" y="2762250"/>
          <p14:tracePt t="35687" x="3073400" y="2774950"/>
          <p14:tracePt t="35704" x="3556000" y="2755900"/>
          <p14:tracePt t="35720" x="3695700" y="2711450"/>
          <p14:tracePt t="35737" x="3759200" y="2686050"/>
          <p14:tracePt t="35754" x="3784600" y="2667000"/>
          <p14:tracePt t="35771" x="3803650" y="2654300"/>
          <p14:tracePt t="35908" x="3803650" y="2647950"/>
          <p14:tracePt t="35916" x="3797300" y="2647950"/>
          <p14:tracePt t="35940" x="3790950" y="2647950"/>
          <p14:tracePt t="35995" x="3778250" y="2647950"/>
          <p14:tracePt t="36003" x="3778250" y="2654300"/>
          <p14:tracePt t="36014" x="3771900" y="2654300"/>
          <p14:tracePt t="36021" x="3759200" y="2660650"/>
          <p14:tracePt t="36060" x="3752850" y="2667000"/>
          <p14:tracePt t="36068" x="3746500" y="2667000"/>
          <p14:tracePt t="36076" x="3714750" y="2667000"/>
          <p14:tracePt t="36091" x="3676650" y="2660650"/>
          <p14:tracePt t="36104" x="3644900" y="2647950"/>
          <p14:tracePt t="36121" x="3632200" y="2641600"/>
          <p14:tracePt t="36276" x="3625850" y="2635250"/>
          <p14:tracePt t="36380" x="3619500" y="2635250"/>
          <p14:tracePt t="36388" x="3600450" y="2635250"/>
          <p14:tracePt t="36420" x="3594100" y="2635250"/>
          <p14:tracePt t="36614" x="0" y="0"/>
        </p14:tracePtLst>
        <p14:tracePtLst>
          <p14:tracePt t="42822" x="2844800" y="2495550"/>
          <p14:tracePt t="42851" x="2851150" y="2495550"/>
          <p14:tracePt t="42875" x="2857500" y="2495550"/>
          <p14:tracePt t="42891" x="2876550" y="2495550"/>
          <p14:tracePt t="42899" x="2933700" y="2495550"/>
          <p14:tracePt t="42916" x="2952750" y="2495550"/>
          <p14:tracePt t="42923" x="3048000" y="2495550"/>
          <p14:tracePt t="42939" x="3200400" y="2508250"/>
          <p14:tracePt t="42955" x="3422650" y="2533650"/>
          <p14:tracePt t="42971" x="3835400" y="2584450"/>
          <p14:tracePt t="42987" x="4019550" y="2603500"/>
          <p14:tracePt t="43003" x="4171950" y="2609850"/>
          <p14:tracePt t="43015" x="4260850" y="2616200"/>
          <p14:tracePt t="43036" x="4292600" y="2616200"/>
          <p14:tracePt t="43051" x="4298950" y="2616200"/>
          <p14:tracePt t="43227" x="4298950" y="2578100"/>
          <p14:tracePt t="43235" x="4292600" y="2546350"/>
          <p14:tracePt t="43243" x="4286250" y="2527300"/>
          <p14:tracePt t="43259" x="4279900" y="2514600"/>
          <p14:tracePt t="43267" x="4273550" y="2495550"/>
          <p14:tracePt t="43283" x="4260850" y="2489200"/>
          <p14:tracePt t="43299" x="4241800" y="2476500"/>
          <p14:tracePt t="43315" x="4229100" y="2470150"/>
          <p14:tracePt t="43332" x="4197350" y="2470150"/>
          <p14:tracePt t="43332" x="4146550" y="2470150"/>
          <p14:tracePt t="43351" x="4083050" y="2470150"/>
          <p14:tracePt t="43367" x="3949700" y="2470150"/>
          <p14:tracePt t="43382" x="3810000" y="2470150"/>
          <p14:tracePt t="43399" x="3581400" y="2444750"/>
          <p14:tracePt t="43417" x="3079750" y="2387600"/>
          <p14:tracePt t="43433" x="2921000" y="2381250"/>
          <p14:tracePt t="43450" x="2736850" y="2381250"/>
          <p14:tracePt t="43468" x="2717800" y="2381250"/>
          <p14:tracePt t="43484" x="2590800" y="2374900"/>
          <p14:tracePt t="43501" x="2540000" y="2368550"/>
          <p14:tracePt t="43516" x="2470150" y="2368550"/>
          <p14:tracePt t="43533" x="2413000" y="2355850"/>
          <p14:tracePt t="43551" x="2324100" y="2349500"/>
          <p14:tracePt t="43567" x="2203450" y="2343150"/>
          <p14:tracePt t="43583" x="2070100" y="2336800"/>
          <p14:tracePt t="43601" x="1955800" y="2336800"/>
          <p14:tracePt t="43617" x="1879600" y="2336800"/>
          <p14:tracePt t="43633" x="1657350" y="2343150"/>
          <p14:tracePt t="43650" x="1492250" y="2343150"/>
          <p14:tracePt t="43668" x="1435100" y="2343150"/>
          <p14:tracePt t="43684" x="1320800" y="2343150"/>
          <p14:tracePt t="43700" x="1276350" y="2349500"/>
          <p14:tracePt t="43717" x="1238250" y="2349500"/>
          <p14:tracePt t="43733" x="1200150" y="2349500"/>
          <p14:tracePt t="43750" x="1174750" y="2355850"/>
          <p14:tracePt t="43768" x="1155700" y="2355850"/>
          <p14:tracePt t="43805" x="1149350" y="2362200"/>
          <p14:tracePt t="43825" x="1149350" y="2368550"/>
          <p14:tracePt t="43835" x="1149350" y="2381250"/>
          <p14:tracePt t="43843" x="1143000" y="2393950"/>
          <p14:tracePt t="43859" x="1136650" y="2400300"/>
          <p14:tracePt t="43867" x="1136650" y="2419350"/>
          <p14:tracePt t="43884" x="1136650" y="2438400"/>
          <p14:tracePt t="43901" x="1136650" y="2451100"/>
          <p14:tracePt t="43917" x="1143000" y="2470150"/>
          <p14:tracePt t="43934" x="1149350" y="2495550"/>
          <p14:tracePt t="43951" x="1155700" y="2508250"/>
          <p14:tracePt t="43967" x="1193800" y="2546350"/>
          <p14:tracePt t="43984" x="1263650" y="2590800"/>
          <p14:tracePt t="44001" x="1358900" y="2628900"/>
          <p14:tracePt t="44018" x="1422400" y="2654300"/>
          <p14:tracePt t="44034" x="1581150" y="2698750"/>
          <p14:tracePt t="44068" x="1631950" y="2717800"/>
          <p14:tracePt t="44068" x="1733550" y="2743200"/>
          <p14:tracePt t="44084" x="1809750" y="2749550"/>
          <p14:tracePt t="44101" x="1911350" y="2755900"/>
          <p14:tracePt t="44119" x="2216150" y="2755900"/>
          <p14:tracePt t="44134" x="2419350" y="2755900"/>
          <p14:tracePt t="44151" x="2641600" y="2755900"/>
          <p14:tracePt t="44168" x="3117850" y="2768600"/>
          <p14:tracePt t="44184" x="3371850" y="2781300"/>
          <p14:tracePt t="44201" x="3632200" y="2800350"/>
          <p14:tracePt t="44218" x="3924300" y="2800350"/>
          <p14:tracePt t="44236" x="4102100" y="2806700"/>
          <p14:tracePt t="44251" x="4241800" y="2813050"/>
          <p14:tracePt t="44269" x="4394200" y="2813050"/>
          <p14:tracePt t="44286" x="4597400" y="2806700"/>
          <p14:tracePt t="44303" x="5016500" y="2660650"/>
          <p14:tracePt t="44319" x="5111750" y="2609850"/>
          <p14:tracePt t="44336" x="5162550" y="2590800"/>
          <p14:tracePt t="44352" x="5187950" y="2578100"/>
          <p14:tracePt t="44369" x="5213350" y="2571750"/>
          <p14:tracePt t="44386" x="5295900" y="2552700"/>
          <p14:tracePt t="44403" x="5378450" y="2527300"/>
          <p14:tracePt t="44419" x="5499100" y="2501900"/>
          <p14:tracePt t="44436" x="5734050" y="2444750"/>
          <p14:tracePt t="44453" x="5829300" y="2413000"/>
          <p14:tracePt t="44469" x="5969000" y="2368550"/>
          <p14:tracePt t="44486" x="6051550" y="2349500"/>
          <p14:tracePt t="44503" x="6178550" y="2349500"/>
          <p14:tracePt t="44519" x="6273800" y="2355850"/>
          <p14:tracePt t="44536" x="6337300" y="2362200"/>
          <p14:tracePt t="44553" x="6400800" y="2368550"/>
          <p14:tracePt t="44569" x="6457950" y="2381250"/>
          <p14:tracePt t="44587" x="6502400" y="2387600"/>
          <p14:tracePt t="44603" x="6623050" y="2413000"/>
          <p14:tracePt t="44619" x="6800850" y="2419350"/>
          <p14:tracePt t="44636" x="6908800" y="2432050"/>
          <p14:tracePt t="44653" x="6965950" y="2438400"/>
          <p14:tracePt t="44670" x="7004050" y="2444750"/>
          <p14:tracePt t="44686" x="7010400" y="2444750"/>
          <p14:tracePt t="44868" x="6991350" y="2463800"/>
          <p14:tracePt t="44884" x="6965950" y="2476500"/>
          <p14:tracePt t="44892" x="6940550" y="2489200"/>
          <p14:tracePt t="44900" x="6845300" y="2527300"/>
          <p14:tracePt t="44908" x="6743700" y="2552700"/>
          <p14:tracePt t="44924" x="6604000" y="2578100"/>
          <p14:tracePt t="44940" x="6419850" y="2584450"/>
          <p14:tracePt t="44953" x="6134100" y="2559050"/>
          <p14:tracePt t="44969" x="5886450" y="2508250"/>
          <p14:tracePt t="44987" x="5486400" y="2438400"/>
          <p14:tracePt t="45003" x="5403850" y="2425700"/>
          <p14:tracePt t="45020" x="5321300" y="2413000"/>
          <p14:tracePt t="45037" x="5270500" y="2406650"/>
          <p14:tracePt t="45053" x="5187950" y="2400300"/>
          <p14:tracePt t="45071" x="5067300" y="2400300"/>
          <p14:tracePt t="45086" x="4718050" y="2387600"/>
          <p14:tracePt t="45103" x="4451350" y="2368550"/>
          <p14:tracePt t="45120" x="4152900" y="2349500"/>
          <p14:tracePt t="45137" x="3822700" y="2311400"/>
          <p14:tracePt t="45153" x="3422650" y="2254250"/>
          <p14:tracePt t="45169" x="3130550" y="2209800"/>
          <p14:tracePt t="45186" x="2952750" y="2197100"/>
          <p14:tracePt t="45203" x="2762250" y="2197100"/>
          <p14:tracePt t="45220" x="2692400" y="2197100"/>
          <p14:tracePt t="45236" x="2647950" y="2203450"/>
          <p14:tracePt t="45253" x="2622550" y="2203450"/>
          <p14:tracePt t="45272" x="2571750" y="2203450"/>
          <p14:tracePt t="45288" x="2552700" y="2203450"/>
          <p14:tracePt t="45303" x="2457450" y="2197100"/>
          <p14:tracePt t="45320" x="2381250" y="2184400"/>
          <p14:tracePt t="45337" x="2273300" y="2171700"/>
          <p14:tracePt t="45353" x="2159000" y="2152650"/>
          <p14:tracePt t="45371" x="2095500" y="2152650"/>
          <p14:tracePt t="45387" x="2051050" y="2152650"/>
          <p14:tracePt t="45404" x="1981200" y="2152650"/>
          <p14:tracePt t="45421" x="1936750" y="2165350"/>
          <p14:tracePt t="45438" x="1892300" y="2178050"/>
          <p14:tracePt t="45454" x="1847850" y="2190750"/>
          <p14:tracePt t="45471" x="1803400" y="2197100"/>
          <p14:tracePt t="45488" x="1714500" y="2203450"/>
          <p14:tracePt t="45504" x="1644650" y="2209800"/>
          <p14:tracePt t="45520" x="1562100" y="2216150"/>
          <p14:tracePt t="45538" x="1485900" y="2235200"/>
          <p14:tracePt t="45554" x="1416050" y="2241550"/>
          <p14:tracePt t="45570" x="1333500" y="2247900"/>
          <p14:tracePt t="45587" x="1276350" y="2254250"/>
          <p14:tracePt t="45604" x="1193800" y="2273300"/>
          <p14:tracePt t="45620" x="1187450" y="2279650"/>
          <p14:tracePt t="45637" x="1187450" y="2292350"/>
          <p14:tracePt t="45654" x="1181100" y="2311400"/>
          <p14:tracePt t="45671" x="1181100" y="2330450"/>
          <p14:tracePt t="45688" x="1174750" y="2343150"/>
          <p14:tracePt t="45705" x="1174750" y="2362200"/>
          <p14:tracePt t="45721" x="1174750" y="2393950"/>
          <p14:tracePt t="45739" x="1187450" y="2419350"/>
          <p14:tracePt t="45754" x="1193800" y="2425700"/>
          <p14:tracePt t="45771" x="1257300" y="2501900"/>
          <p14:tracePt t="45788" x="1276350" y="2527300"/>
          <p14:tracePt t="45804" x="1289050" y="2540000"/>
          <p14:tracePt t="45821" x="1301750" y="2559050"/>
          <p14:tracePt t="45838" x="1320800" y="2571750"/>
          <p14:tracePt t="45855" x="1377950" y="2622550"/>
          <p14:tracePt t="45871" x="1435100" y="2654300"/>
          <p14:tracePt t="45888" x="1530350" y="2686050"/>
          <p14:tracePt t="45905" x="1644650" y="2717800"/>
          <p14:tracePt t="45921" x="1733550" y="2736850"/>
          <p14:tracePt t="45938" x="1797050" y="2749550"/>
          <p14:tracePt t="45955" x="1892300" y="2781300"/>
          <p14:tracePt t="45971" x="2019300" y="2800350"/>
          <p14:tracePt t="45988" x="2139950" y="2800350"/>
          <p14:tracePt t="46005" x="2260600" y="2800350"/>
          <p14:tracePt t="46021" x="2374900" y="2794000"/>
          <p14:tracePt t="46039" x="2444750" y="2781300"/>
          <p14:tracePt t="46055" x="2470150" y="2774950"/>
          <p14:tracePt t="46072" x="2482850" y="2774950"/>
          <p14:tracePt t="46088" x="2520950" y="2768600"/>
          <p14:tracePt t="46105" x="2571750" y="2755900"/>
          <p14:tracePt t="46122" x="2705100" y="2730500"/>
          <p14:tracePt t="46138" x="2794000" y="2711450"/>
          <p14:tracePt t="46155" x="2965450" y="2679700"/>
          <p14:tracePt t="46172" x="3060700" y="2654300"/>
          <p14:tracePt t="46189" x="3276600" y="2616200"/>
          <p14:tracePt t="46205" x="3397250" y="2590800"/>
          <p14:tracePt t="46223" x="3511550" y="2540000"/>
          <p14:tracePt t="46238" x="3556000" y="2508250"/>
          <p14:tracePt t="46255" x="3568700" y="2501900"/>
          <p14:tracePt t="46272" x="3568700" y="2495550"/>
          <p14:tracePt t="46289" x="3568700" y="2489200"/>
          <p14:tracePt t="46306" x="3568700" y="2482850"/>
          <p14:tracePt t="46322" x="3562350" y="2476500"/>
          <p14:tracePt t="46339" x="3530600" y="2451100"/>
          <p14:tracePt t="46355" x="3448050" y="2393950"/>
          <p14:tracePt t="46372" x="3384550" y="2368550"/>
          <p14:tracePt t="46389" x="3314700" y="2349500"/>
          <p14:tracePt t="46405" x="3219450" y="2324100"/>
          <p14:tracePt t="46422" x="3086100" y="2292350"/>
          <p14:tracePt t="46439" x="2927350" y="2266950"/>
          <p14:tracePt t="46456" x="2895600" y="2266950"/>
          <p14:tracePt t="46473" x="2540000" y="2266950"/>
          <p14:tracePt t="46489" x="2400300" y="2266950"/>
          <p14:tracePt t="46505" x="2216150" y="2254250"/>
          <p14:tracePt t="46523" x="2063750" y="2247900"/>
          <p14:tracePt t="46539" x="1701800" y="2209800"/>
          <p14:tracePt t="46556" x="1409700" y="2197100"/>
          <p14:tracePt t="46573" x="1263650" y="2197100"/>
          <p14:tracePt t="46591" x="1162050" y="2203450"/>
          <p14:tracePt t="46606" x="1123950" y="2209800"/>
          <p14:tracePt t="46623" x="1079500" y="2222500"/>
          <p14:tracePt t="46640" x="1047750" y="2235200"/>
          <p14:tracePt t="46656" x="990600" y="2266950"/>
          <p14:tracePt t="46673" x="908050" y="2286000"/>
          <p14:tracePt t="46689" x="869950" y="2298700"/>
          <p14:tracePt t="46706" x="863600" y="2305050"/>
          <p14:tracePt t="46868" x="863600" y="2317750"/>
          <p14:tracePt t="46878" x="0" y="0"/>
        </p14:tracePtLst>
        <p14:tracePtLst>
          <p14:tracePt t="50793" x="1384300" y="3003550"/>
          <p14:tracePt t="51421" x="1390650" y="3003550"/>
          <p14:tracePt t="51429" x="1409700" y="3003550"/>
          <p14:tracePt t="51435" x="1460500" y="3016250"/>
          <p14:tracePt t="51453" x="1543050" y="3048000"/>
          <p14:tracePt t="51469" x="1689100" y="3086100"/>
          <p14:tracePt t="51485" x="1879600" y="3111500"/>
          <p14:tracePt t="51498" x="2101850" y="3117850"/>
          <p14:tracePt t="51515" x="2260600" y="3117850"/>
          <p14:tracePt t="51532" x="2317750" y="3111500"/>
          <p14:tracePt t="51549" x="2349500" y="3111500"/>
          <p14:tracePt t="51565" x="2387600" y="3111500"/>
          <p14:tracePt t="51582" x="2413000" y="3111500"/>
          <p14:tracePt t="51598" x="2432050" y="3111500"/>
          <p14:tracePt t="51615" x="2457450" y="3111500"/>
          <p14:tracePt t="51632" x="2476500" y="3105150"/>
          <p14:tracePt t="51649" x="2508250" y="3105150"/>
          <p14:tracePt t="51666" x="2533650" y="3105150"/>
          <p14:tracePt t="51682" x="2571750" y="3105150"/>
          <p14:tracePt t="51699" x="2616200" y="3105150"/>
          <p14:tracePt t="51715" x="2692400" y="3111500"/>
          <p14:tracePt t="51732" x="2724150" y="3111500"/>
          <p14:tracePt t="51750" x="2736850" y="3111500"/>
          <p14:tracePt t="52021" x="2743200" y="3111500"/>
          <p14:tracePt t="52028" x="2749550" y="3117850"/>
          <p14:tracePt t="52037" x="2768600" y="3117850"/>
          <p14:tracePt t="52049" x="2781300" y="3117850"/>
          <p14:tracePt t="52050" x="2838450" y="3124200"/>
          <p14:tracePt t="52066" x="2882900" y="3124200"/>
          <p14:tracePt t="52082" x="2921000" y="3130550"/>
          <p14:tracePt t="52099" x="2940050" y="3130550"/>
          <p14:tracePt t="52117" x="2959100" y="3130550"/>
          <p14:tracePt t="52133" x="2971800" y="3130550"/>
          <p14:tracePt t="52149" x="2990850" y="3130550"/>
          <p14:tracePt t="52169" x="3009900" y="3130550"/>
          <p14:tracePt t="52183" x="3054350" y="3136900"/>
          <p14:tracePt t="52199" x="3073400" y="3136900"/>
          <p14:tracePt t="52217" x="3105150" y="3136900"/>
          <p14:tracePt t="52233" x="3136900" y="3136900"/>
          <p14:tracePt t="52250" x="3162300" y="3130550"/>
          <p14:tracePt t="52266" x="3194050" y="3124200"/>
          <p14:tracePt t="52283" x="3219450" y="3117850"/>
          <p14:tracePt t="52299" x="3238500" y="3117850"/>
          <p14:tracePt t="52299" x="3276600" y="3117850"/>
          <p14:tracePt t="52316" x="3333750" y="3111500"/>
          <p14:tracePt t="52333" x="3409950" y="3111500"/>
          <p14:tracePt t="52350" x="3498850" y="3086100"/>
          <p14:tracePt t="52367" x="3517900" y="3079750"/>
          <p14:tracePt t="52383" x="3530600" y="3079750"/>
          <p14:tracePt t="52400" x="3543300" y="3079750"/>
          <p14:tracePt t="52417" x="3568700" y="3079750"/>
          <p14:tracePt t="52433" x="3606800" y="3079750"/>
          <p14:tracePt t="52450" x="3644900" y="3079750"/>
          <p14:tracePt t="52467" x="3670300" y="3079750"/>
          <p14:tracePt t="52483" x="3676650" y="3073400"/>
          <p14:tracePt t="52500" x="3689350" y="3073400"/>
          <p14:tracePt t="52517" x="3702050" y="3073400"/>
          <p14:tracePt t="52533" x="3733800" y="3079750"/>
          <p14:tracePt t="52550" x="3771900" y="3092450"/>
          <p14:tracePt t="52566" x="3803650" y="3098800"/>
          <p14:tracePt t="52584" x="3816350" y="3105150"/>
          <p14:tracePt t="52600" x="3848100" y="3111500"/>
          <p14:tracePt t="52617" x="3860800" y="3111500"/>
          <p14:tracePt t="52634" x="3886200" y="3117850"/>
          <p14:tracePt t="52652" x="3949700" y="3143250"/>
          <p14:tracePt t="52670" x="3987800" y="3155950"/>
          <p14:tracePt t="52683" x="4076700" y="3175000"/>
          <p14:tracePt t="52700" x="4235450" y="3181350"/>
          <p14:tracePt t="52717" x="4267200" y="3181350"/>
          <p14:tracePt t="52734" x="4305300" y="3181350"/>
          <p14:tracePt t="52750" x="4324350" y="3181350"/>
          <p14:tracePt t="52767" x="4387850" y="3181350"/>
          <p14:tracePt t="52784" x="4419600" y="3181350"/>
          <p14:tracePt t="52800" x="4502150" y="3168650"/>
          <p14:tracePt t="52816" x="4584700" y="3149600"/>
          <p14:tracePt t="52834" x="4641850" y="3143250"/>
          <p14:tracePt t="52850" x="4762500" y="3130550"/>
          <p14:tracePt t="52868" x="4838700" y="3130550"/>
          <p14:tracePt t="52884" x="4940300" y="3130550"/>
          <p14:tracePt t="52901" x="5073650" y="3117850"/>
          <p14:tracePt t="52917" x="5181600" y="3117850"/>
          <p14:tracePt t="52934" x="5257800" y="3111500"/>
          <p14:tracePt t="52951" x="5327650" y="3111500"/>
          <p14:tracePt t="52967" x="5346700" y="3111500"/>
          <p14:tracePt t="52984" x="5372100" y="3117850"/>
          <p14:tracePt t="53001" x="5384800" y="3124200"/>
          <p14:tracePt t="53018" x="5397500" y="3124200"/>
          <p14:tracePt t="53053" x="5410200" y="3124200"/>
          <p14:tracePt t="53076" x="5416550" y="3124200"/>
          <p14:tracePt t="53084" x="5429250" y="3130550"/>
          <p14:tracePt t="53092" x="5448300" y="3136900"/>
          <p14:tracePt t="53100" x="5486400" y="3143250"/>
          <p14:tracePt t="53119" x="5505450" y="3143250"/>
          <p14:tracePt t="53134" x="5511800" y="3149600"/>
          <p14:tracePt t="53151" x="5518150" y="3149600"/>
          <p14:tracePt t="53167" x="5524500" y="3149600"/>
          <p14:tracePt t="53184" x="5537200" y="3149600"/>
          <p14:tracePt t="53201" x="5543550" y="3149600"/>
          <p14:tracePt t="53218" x="5594350" y="3155950"/>
          <p14:tracePt t="53235" x="5607050" y="3155950"/>
          <p14:tracePt t="53250" x="5613400" y="3155950"/>
          <p14:tracePt t="53332" x="5619750" y="3155950"/>
          <p14:tracePt t="53404" x="5626100" y="3155950"/>
          <p14:tracePt t="53413" x="5632450" y="3155950"/>
          <p14:tracePt t="53428" x="5645150" y="3155950"/>
          <p14:tracePt t="53436" x="5651500" y="3155950"/>
          <p14:tracePt t="53445" x="5657850" y="3155950"/>
          <p14:tracePt t="53452" x="5670550" y="3155950"/>
          <p14:tracePt t="53500" x="5676900" y="3155950"/>
          <p14:tracePt t="53508" x="5689600" y="3155950"/>
          <p14:tracePt t="53516" x="5695950" y="3155950"/>
          <p14:tracePt t="53535" x="5708650" y="3155950"/>
          <p14:tracePt t="53556" x="5715000" y="3155950"/>
          <p14:tracePt t="53577" x="5721350" y="3155950"/>
          <p14:tracePt t="53585" x="5734050" y="3155950"/>
          <p14:tracePt t="53585" x="5746750" y="3155950"/>
          <p14:tracePt t="53602" x="5765800" y="3155950"/>
          <p14:tracePt t="53620" x="5797550" y="3162300"/>
          <p14:tracePt t="53636" x="5829300" y="3168650"/>
          <p14:tracePt t="53652" x="5905500" y="3175000"/>
          <p14:tracePt t="53669" x="5969000" y="3175000"/>
          <p14:tracePt t="53687" x="6000750" y="3175000"/>
          <p14:tracePt t="53702" x="6057900" y="3175000"/>
          <p14:tracePt t="53719" x="6070600" y="3175000"/>
          <p14:tracePt t="53735" x="6083300" y="3175000"/>
          <p14:tracePt t="53753" x="6089650" y="3175000"/>
          <p14:tracePt t="53768" x="6096000" y="3175000"/>
          <p14:tracePt t="53785" x="6102350" y="3175000"/>
          <p14:tracePt t="53802" x="6102350" y="3168650"/>
          <p14:tracePt t="54029" x="6115050" y="3168650"/>
          <p14:tracePt t="54036" x="6127750" y="3168650"/>
          <p14:tracePt t="54052" x="6134100" y="3162300"/>
          <p14:tracePt t="54061" x="6140450" y="3162300"/>
          <p14:tracePt t="54077" x="6146800" y="3162300"/>
          <p14:tracePt t="54084" x="6165850" y="3149600"/>
          <p14:tracePt t="54111" x="6178550" y="3149600"/>
          <p14:tracePt t="54124" x="6184900" y="3149600"/>
          <p14:tracePt t="54148" x="6191250" y="3143250"/>
          <p14:tracePt t="54166" x="6203950" y="3143250"/>
          <p14:tracePt t="54188" x="6210300" y="3143250"/>
          <p14:tracePt t="54204" x="6216650" y="3143250"/>
          <p14:tracePt t="54212" x="6235700" y="3143250"/>
          <p14:tracePt t="54228" x="6248400" y="3143250"/>
          <p14:tracePt t="54236" x="6273800" y="3143250"/>
          <p14:tracePt t="54260" x="6280150" y="3143250"/>
          <p14:tracePt t="54316" x="6286500" y="3143250"/>
          <p14:tracePt t="54328" x="6292850" y="3143250"/>
          <p14:tracePt t="54332" x="6305550" y="3143250"/>
          <p14:tracePt t="54340" x="6330950" y="3143250"/>
          <p14:tracePt t="54364" x="6343650" y="3143250"/>
          <p14:tracePt t="54380" x="6350000" y="3143250"/>
          <p14:tracePt t="54428" x="6356350" y="3143250"/>
          <p14:tracePt t="54436" x="6375400" y="3143250"/>
          <p14:tracePt t="54452" x="6400800" y="3149600"/>
          <p14:tracePt t="54468" x="6426200" y="3143250"/>
          <p14:tracePt t="54486" x="6438900" y="3136900"/>
          <p14:tracePt t="54487" x="6445250" y="3130550"/>
          <p14:tracePt t="54820" x="6451600" y="3130550"/>
          <p14:tracePt t="54828" x="6464300" y="3130550"/>
          <p14:tracePt t="54837" x="6489700" y="3130550"/>
          <p14:tracePt t="54842" x="6534150" y="3130550"/>
          <p14:tracePt t="54854" x="6565900" y="3136900"/>
          <p14:tracePt t="54870" x="6591300" y="3136900"/>
          <p14:tracePt t="54887" x="6616700" y="3136900"/>
          <p14:tracePt t="54904" x="6635750" y="3136900"/>
          <p14:tracePt t="55260" x="6642100" y="3136900"/>
          <p14:tracePt t="55268" x="6648450" y="3136900"/>
          <p14:tracePt t="55276" x="6673850" y="3143250"/>
          <p14:tracePt t="55289" x="6705600" y="3149600"/>
          <p14:tracePt t="55304" x="6750050" y="3162300"/>
          <p14:tracePt t="55321" x="6794500" y="3168650"/>
          <p14:tracePt t="55338" x="6864350" y="3181350"/>
          <p14:tracePt t="55354" x="6927850" y="3194050"/>
          <p14:tracePt t="55371" x="6940550" y="3194050"/>
          <p14:tracePt t="55557" x="6953250" y="3200400"/>
          <p14:tracePt t="55564" x="6959600" y="3200400"/>
          <p14:tracePt t="55580" x="6972300" y="3206750"/>
          <p14:tracePt t="55764" x="6978650" y="3206750"/>
          <p14:tracePt t="55780" x="6985000" y="3213100"/>
          <p14:tracePt t="55788" x="6997700" y="3213100"/>
          <p14:tracePt t="55796" x="7004050" y="3213100"/>
          <p14:tracePt t="55805" x="7010400" y="3213100"/>
          <p14:tracePt t="55828" x="7016750" y="3213100"/>
          <p14:tracePt t="55832" x="7029450" y="3213100"/>
          <p14:tracePt t="55839" x="7048500" y="3213100"/>
          <p14:tracePt t="55856" x="7080250" y="3213100"/>
          <p14:tracePt t="55872" x="7118350" y="3213100"/>
          <p14:tracePt t="55889" x="7131050" y="3206750"/>
          <p14:tracePt t="56188" x="7143750" y="3206750"/>
          <p14:tracePt t="56192" x="7162800" y="3206750"/>
          <p14:tracePt t="56212" x="7169150" y="3206750"/>
          <p14:tracePt t="56220" x="7194550" y="3213100"/>
          <p14:tracePt t="56228" x="7226300" y="3213100"/>
          <p14:tracePt t="56244" x="7264400" y="3219450"/>
          <p14:tracePt t="56260" x="7308850" y="3232150"/>
          <p14:tracePt t="56274" x="7340600" y="3232150"/>
          <p14:tracePt t="56290" x="7366000" y="3238500"/>
          <p14:tracePt t="56348" x="7372350" y="3238500"/>
          <p14:tracePt t="56356" x="7378700" y="3238500"/>
          <p14:tracePt t="56428" x="7378700" y="3244850"/>
          <p14:tracePt t="56448" x="7378700" y="3251200"/>
          <p14:tracePt t="56452" x="7372350" y="3263900"/>
          <p14:tracePt t="56452" x="7366000" y="3270250"/>
          <p14:tracePt t="56461" x="7359650" y="3282950"/>
          <p14:tracePt t="56474" x="7308850" y="3327400"/>
          <p14:tracePt t="56490" x="7213600" y="3378200"/>
          <p14:tracePt t="56506" x="7048500" y="3409950"/>
          <p14:tracePt t="56523" x="6845300" y="3409950"/>
          <p14:tracePt t="56540" x="6153150" y="3340100"/>
          <p14:tracePt t="56557" x="5480050" y="3206750"/>
          <p14:tracePt t="56573" x="4699000" y="3041650"/>
          <p14:tracePt t="56590" x="4184650" y="2946400"/>
          <p14:tracePt t="56607" x="3841750" y="2876550"/>
          <p14:tracePt t="56624" x="3473450" y="2794000"/>
          <p14:tracePt t="56642" x="3295650" y="2762250"/>
          <p14:tracePt t="56657" x="3143250" y="2730500"/>
          <p14:tracePt t="56674" x="3009900" y="2711450"/>
          <p14:tracePt t="56690" x="2921000" y="2692400"/>
          <p14:tracePt t="56707" x="2851150" y="2692400"/>
          <p14:tracePt t="56723" x="2774950" y="2692400"/>
          <p14:tracePt t="56741" x="2736850" y="2692400"/>
          <p14:tracePt t="56757" x="2698750" y="2692400"/>
          <p14:tracePt t="56774" x="2667000" y="2698750"/>
          <p14:tracePt t="56790" x="2635250" y="2705100"/>
          <p14:tracePt t="56807" x="2565400" y="2743200"/>
          <p14:tracePt t="56824" x="2533650" y="2768600"/>
          <p14:tracePt t="56841" x="2495550" y="2794000"/>
          <p14:tracePt t="56857" x="2457450" y="2825750"/>
          <p14:tracePt t="56874" x="2419350" y="2851150"/>
          <p14:tracePt t="56890" x="2349500" y="2921000"/>
          <p14:tracePt t="56907" x="2203450" y="3136900"/>
          <p14:tracePt t="56924" x="2076450" y="3327400"/>
          <p14:tracePt t="56941" x="1987550" y="3429000"/>
          <p14:tracePt t="56958" x="1905000" y="3511550"/>
          <p14:tracePt t="56974" x="1797050" y="3575050"/>
          <p14:tracePt t="56991" x="1746250" y="3619500"/>
          <p14:tracePt t="57008" x="1708150" y="3638550"/>
          <p14:tracePt t="57024" x="1682750" y="3657600"/>
          <p14:tracePt t="57196" x="1676400" y="3657600"/>
          <p14:tracePt t="57204" x="1651000" y="3632200"/>
          <p14:tracePt t="57217" x="1644650" y="3613150"/>
          <p14:tracePt t="57220" x="1638300" y="3600450"/>
          <p14:tracePt t="57228" x="1619250" y="3581400"/>
          <p14:tracePt t="57244" x="1600200" y="3562350"/>
          <p14:tracePt t="57274" x="1593850" y="3556000"/>
          <p14:tracePt t="57275" x="1581150" y="3536950"/>
          <p14:tracePt t="57291" x="1543050" y="3517900"/>
          <p14:tracePt t="57309" x="1543050" y="3511550"/>
          <p14:tracePt t="57361" x="1536700" y="3511550"/>
          <p14:tracePt t="57373" x="1524000" y="3511550"/>
          <p14:tracePt t="57396" x="1504950" y="3511550"/>
          <p14:tracePt t="57405" x="1485900" y="3511550"/>
          <p14:tracePt t="57409" x="1460500" y="3511550"/>
          <p14:tracePt t="57428" x="1441450" y="3511550"/>
          <p14:tracePt t="57444" x="1422400" y="3517900"/>
          <p14:tracePt t="57460" x="1416050" y="3517900"/>
          <p14:tracePt t="57474" x="1409700" y="3517900"/>
          <p14:tracePt t="57492" x="1377950" y="3517900"/>
          <p14:tracePt t="57508" x="1358900" y="3517900"/>
          <p14:tracePt t="57525" x="1314450" y="3505200"/>
          <p14:tracePt t="57542" x="1295400" y="3505200"/>
          <p14:tracePt t="57558" x="1282700" y="3498850"/>
          <p14:tracePt t="57575" x="1276350" y="3498850"/>
          <p14:tracePt t="57592" x="1250950" y="3492500"/>
          <p14:tracePt t="57608" x="1238250" y="3479800"/>
          <p14:tracePt t="57625" x="1231900" y="3479800"/>
          <p14:tracePt t="57772" x="1231900" y="3467100"/>
          <p14:tracePt t="57780" x="1238250" y="3467100"/>
          <p14:tracePt t="57796" x="1244600" y="3460750"/>
          <p14:tracePt t="57804" x="1308100" y="3435350"/>
          <p14:tracePt t="57812" x="1422400" y="3422650"/>
          <p14:tracePt t="57826" x="1536700" y="3390900"/>
          <p14:tracePt t="57842" x="1657350" y="3352800"/>
          <p14:tracePt t="57859" x="1752600" y="3340100"/>
          <p14:tracePt t="57876" x="1860550" y="3333750"/>
          <p14:tracePt t="57893" x="1885950" y="3333750"/>
          <p14:tracePt t="57910" x="1892300" y="3333750"/>
          <p14:tracePt t="57925" x="1905000" y="3333750"/>
          <p14:tracePt t="57942" x="1917700" y="3333750"/>
          <p14:tracePt t="57958" x="1930400" y="3340100"/>
          <p14:tracePt t="57975" x="1936750" y="3340100"/>
          <p14:tracePt t="58044" x="1949450" y="3340100"/>
          <p14:tracePt t="58068" x="1955800" y="3346450"/>
          <p14:tracePt t="58084" x="1962150" y="3346450"/>
          <p14:tracePt t="58292" x="1974850" y="3346450"/>
          <p14:tracePt t="58316" x="1987550" y="3346450"/>
          <p14:tracePt t="58324" x="2000250" y="3346450"/>
          <p14:tracePt t="58329" x="2025650" y="3346450"/>
          <p14:tracePt t="58358" x="2057400" y="3346450"/>
          <p14:tracePt t="58368" x="2076450" y="3346450"/>
          <p14:tracePt t="58376" x="2101850" y="3352800"/>
          <p14:tracePt t="58393" x="2152650" y="3365500"/>
          <p14:tracePt t="58410" x="2178050" y="3365500"/>
          <p14:tracePt t="58427" x="2184400" y="3365500"/>
          <p14:tracePt t="58652" x="2197100" y="3371850"/>
          <p14:tracePt t="58660" x="2222500" y="3371850"/>
          <p14:tracePt t="58668" x="2266950" y="3378200"/>
          <p14:tracePt t="58684" x="2298700" y="3378200"/>
          <p14:tracePt t="58701" x="2317750" y="3378200"/>
          <p14:tracePt t="58727" x="2330450" y="3371850"/>
          <p14:tracePt t="58980" x="2336800" y="3371850"/>
          <p14:tracePt t="58996" x="2362200" y="3371850"/>
          <p14:tracePt t="59004" x="2419350" y="3378200"/>
          <p14:tracePt t="59012" x="2463800" y="3390900"/>
          <p14:tracePt t="59020" x="2584450" y="3390900"/>
          <p14:tracePt t="59028" x="2686050" y="3397250"/>
          <p14:tracePt t="59028" x="2730500" y="3397250"/>
          <p14:tracePt t="59045" x="2787650" y="3409950"/>
          <p14:tracePt t="59068" x="2844800" y="3416300"/>
          <p14:tracePt t="59083" x="2901950" y="3429000"/>
          <p14:tracePt t="59095" x="2921000" y="3435350"/>
          <p14:tracePt t="59164" x="2927350" y="3435350"/>
          <p14:tracePt t="59180" x="2940050" y="3435350"/>
          <p14:tracePt t="59196" x="2952750" y="3435350"/>
          <p14:tracePt t="59204" x="2965450" y="3435350"/>
          <p14:tracePt t="59212" x="2978150" y="3435350"/>
          <p14:tracePt t="59220" x="2990850" y="3435350"/>
          <p14:tracePt t="59228" x="3016250" y="3435350"/>
          <p14:tracePt t="59244" x="3028950" y="3435350"/>
          <p14:tracePt t="59262" x="3041650" y="3435350"/>
          <p14:tracePt t="59278" x="3048000" y="3435350"/>
          <p14:tracePt t="59294" x="3054350" y="3435350"/>
          <p14:tracePt t="59311" x="3060700" y="3435350"/>
          <p14:tracePt t="59508" x="3067050" y="3435350"/>
          <p14:tracePt t="59524" x="3073400" y="3435350"/>
          <p14:tracePt t="59529" x="3086100" y="3435350"/>
          <p14:tracePt t="59537" x="3092450" y="3435350"/>
          <p14:tracePt t="59545" x="3136900" y="3429000"/>
          <p14:tracePt t="59562" x="3155950" y="3422650"/>
          <p14:tracePt t="59578" x="3175000" y="3422650"/>
          <p14:tracePt t="59595" x="3225800" y="3416300"/>
          <p14:tracePt t="59612" x="3263900" y="3416300"/>
          <p14:tracePt t="59629" x="3359150" y="3409950"/>
          <p14:tracePt t="59645" x="3435350" y="3397250"/>
          <p14:tracePt t="59662" x="3486150" y="3390900"/>
          <p14:tracePt t="59678" x="3505200" y="3384550"/>
          <p14:tracePt t="59749" x="3511550" y="3384550"/>
          <p14:tracePt t="60044" x="3505200" y="3390900"/>
          <p14:tracePt t="60052" x="3505200" y="3397250"/>
          <p14:tracePt t="60062" x="3505200" y="3403600"/>
          <p14:tracePt t="60068" x="3486150" y="3409950"/>
          <p14:tracePt t="60079" x="3486150" y="3416300"/>
          <p14:tracePt t="60096" x="3473450" y="3422650"/>
          <p14:tracePt t="60113" x="3467100" y="3429000"/>
          <p14:tracePt t="60129" x="3467100" y="3435350"/>
          <p14:tracePt t="60172" x="3454400" y="3441700"/>
          <p14:tracePt t="60292" x="3448050" y="3441700"/>
          <p14:tracePt t="60308" x="3441700" y="3441700"/>
          <p14:tracePt t="60316" x="3429000" y="3448050"/>
          <p14:tracePt t="60324" x="3416300" y="3448050"/>
          <p14:tracePt t="60329" x="3390900" y="3448050"/>
          <p14:tracePt t="60346" x="3340100" y="3454400"/>
          <p14:tracePt t="60363" x="3282950" y="3467100"/>
          <p14:tracePt t="60379" x="3244850" y="3479800"/>
          <p14:tracePt t="60396" x="3016250" y="3505200"/>
          <p14:tracePt t="60413" x="2965450" y="3511550"/>
          <p14:tracePt t="60430" x="2946400" y="3517900"/>
          <p14:tracePt t="60446" x="2927350" y="3517900"/>
          <p14:tracePt t="60463" x="2895600" y="3517900"/>
          <p14:tracePt t="60480" x="2857500" y="3517900"/>
          <p14:tracePt t="60496" x="2806700" y="3505200"/>
          <p14:tracePt t="60514" x="2787650" y="3505200"/>
          <p14:tracePt t="60530" x="2743200" y="3498850"/>
          <p14:tracePt t="60547" x="2711450" y="3492500"/>
          <p14:tracePt t="60563" x="2667000" y="3486150"/>
          <p14:tracePt t="60604" x="2641600" y="3486150"/>
          <p14:tracePt t="60612" x="2622550" y="3486150"/>
          <p14:tracePt t="60630" x="2609850" y="3486150"/>
          <p14:tracePt t="60630" x="2578100" y="3486150"/>
          <p14:tracePt t="60646" x="2565400" y="3486150"/>
          <p14:tracePt t="60663" x="2552700" y="3486150"/>
          <p14:tracePt t="60680" x="2546350" y="3492500"/>
          <p14:tracePt t="60697" x="2540000" y="3492500"/>
          <p14:tracePt t="60733" x="2533650" y="3492500"/>
          <p14:tracePt t="60733" x="2527300" y="3492500"/>
          <p14:tracePt t="60780" x="2520950" y="3492500"/>
          <p14:tracePt t="60796" x="2514600" y="3492500"/>
          <p14:tracePt t="60812" x="2508250" y="3492500"/>
          <p14:tracePt t="60822" x="2495550" y="3492500"/>
          <p14:tracePt t="60836" x="2476500" y="3492500"/>
          <p14:tracePt t="60846" x="2463800" y="3486150"/>
          <p14:tracePt t="60847" x="2432050" y="3486150"/>
          <p14:tracePt t="60868" x="2381250" y="3486150"/>
          <p14:tracePt t="60884" x="2349500" y="3479800"/>
          <p14:tracePt t="60884" x="2343150" y="3479800"/>
          <p14:tracePt t="60901" x="2324100" y="3479800"/>
          <p14:tracePt t="60914" x="2254250" y="3467100"/>
          <p14:tracePt t="60930" x="2165350" y="3441700"/>
          <p14:tracePt t="60946" x="2095500" y="3435350"/>
          <p14:tracePt t="60963" x="1892300" y="3397250"/>
          <p14:tracePt t="60982" x="1860550" y="3397250"/>
          <p14:tracePt t="60997" x="1765300" y="3384550"/>
          <p14:tracePt t="61014" x="1739900" y="3384550"/>
          <p14:tracePt t="61031" x="1727200" y="3384550"/>
          <p14:tracePt t="61047" x="1714500" y="3384550"/>
          <p14:tracePt t="61064" x="1689100" y="3390900"/>
          <p14:tracePt t="61081" x="1682750" y="3390900"/>
          <p14:tracePt t="61098" x="1670050" y="3403600"/>
          <p14:tracePt t="61132" x="1663700" y="3403600"/>
          <p14:tracePt t="61156" x="1657350" y="3409950"/>
          <p14:tracePt t="61164" x="1651000" y="3409950"/>
          <p14:tracePt t="61180" x="1651000" y="3416300"/>
          <p14:tracePt t="61204" x="1644650" y="3422650"/>
          <p14:tracePt t="61212" x="1644650" y="3429000"/>
          <p14:tracePt t="61220" x="1644650" y="3460750"/>
          <p14:tracePt t="61236" x="1644650" y="3486150"/>
          <p14:tracePt t="61252" x="1644650" y="3517900"/>
          <p14:tracePt t="61265" x="1644650" y="3549650"/>
          <p14:tracePt t="61281" x="1657350" y="3556000"/>
          <p14:tracePt t="61298" x="1663700" y="3568700"/>
          <p14:tracePt t="61314" x="1682750" y="3568700"/>
          <p14:tracePt t="61331" x="1739900" y="3575050"/>
          <p14:tracePt t="61348" x="1828800" y="3594100"/>
          <p14:tracePt t="61365" x="1974850" y="3613150"/>
          <p14:tracePt t="61381" x="2070100" y="3625850"/>
          <p14:tracePt t="61398" x="2159000" y="3651250"/>
          <p14:tracePt t="61415" x="2286000" y="3676650"/>
          <p14:tracePt t="61432" x="2406650" y="3683000"/>
          <p14:tracePt t="61448" x="2578100" y="3702050"/>
          <p14:tracePt t="61464" x="2952750" y="3714750"/>
          <p14:tracePt t="61482" x="3181350" y="3714750"/>
          <p14:tracePt t="61499" x="3397250" y="3702050"/>
          <p14:tracePt t="61515" x="3594100" y="3651250"/>
          <p14:tracePt t="61531" x="3771900" y="3568700"/>
          <p14:tracePt t="61548" x="3816350" y="3549650"/>
          <p14:tracePt t="61565" x="3822700" y="3549650"/>
          <p14:tracePt t="61582" x="3829050" y="3549650"/>
          <p14:tracePt t="61788" x="3822700" y="3549650"/>
          <p14:tracePt t="61804" x="3816350" y="3549650"/>
          <p14:tracePt t="61812" x="3797300" y="3556000"/>
          <p14:tracePt t="61820" x="3752850" y="3568700"/>
          <p14:tracePt t="61828" x="3714750" y="3581400"/>
          <p14:tracePt t="61836" x="3632200" y="3613150"/>
          <p14:tracePt t="61852" x="3448050" y="3651250"/>
          <p14:tracePt t="61865" x="3321050" y="3663950"/>
          <p14:tracePt t="61865" x="3213100" y="3676650"/>
          <p14:tracePt t="61899" x="3048000" y="3695700"/>
          <p14:tracePt t="61899" x="2717800" y="3721100"/>
          <p14:tracePt t="61916" x="2368550" y="3746500"/>
          <p14:tracePt t="61932" x="2120900" y="3752850"/>
          <p14:tracePt t="61949" x="1930400" y="3771900"/>
          <p14:tracePt t="61966" x="1720850" y="3771900"/>
          <p14:tracePt t="61983" x="1651000" y="3771900"/>
          <p14:tracePt t="61998" x="1619250" y="3765550"/>
          <p14:tracePt t="62015" x="1593850" y="3765550"/>
          <p14:tracePt t="62032" x="1587500" y="3765550"/>
          <p14:tracePt t="62084" x="1581150" y="3765550"/>
          <p14:tracePt t="62092" x="1574800" y="3765550"/>
          <p14:tracePt t="62108" x="1562100" y="3771900"/>
          <p14:tracePt t="62116" x="1549400" y="3778250"/>
          <p14:tracePt t="62142" x="1549400" y="3784600"/>
          <p14:tracePt t="62148" x="1530350" y="3797300"/>
          <p14:tracePt t="62157" x="1530350" y="3803650"/>
          <p14:tracePt t="62166" x="1504950" y="3822700"/>
          <p14:tracePt t="62182" x="1466850" y="3848100"/>
          <p14:tracePt t="62199" x="1460500" y="3867150"/>
          <p14:tracePt t="62216" x="1441450" y="3886200"/>
          <p14:tracePt t="62232" x="1441450" y="3892550"/>
          <p14:tracePt t="62364" x="1447800" y="3892550"/>
          <p14:tracePt t="62374" x="1460500" y="3892550"/>
          <p14:tracePt t="62380" x="1466850" y="3892550"/>
          <p14:tracePt t="62385" x="1473200" y="3892550"/>
          <p14:tracePt t="62404" x="1479550" y="3892550"/>
          <p14:tracePt t="62420" x="1485900" y="3892550"/>
          <p14:tracePt t="62468" x="1492250" y="3892550"/>
          <p14:tracePt t="62492" x="1498600" y="3892550"/>
          <p14:tracePt t="62516" x="1504950" y="3892550"/>
          <p14:tracePt t="62540" x="1524000" y="3892550"/>
          <p14:tracePt t="62548" x="1549400" y="3905250"/>
          <p14:tracePt t="62567" x="1593850" y="3930650"/>
          <p14:tracePt t="62583" x="1663700" y="3949700"/>
          <p14:tracePt t="62600" x="1708150" y="3968750"/>
          <p14:tracePt t="62601" x="1720850" y="3975100"/>
          <p14:tracePt t="62617" x="1746250" y="3981450"/>
          <p14:tracePt t="63700" x="1752600" y="3981450"/>
          <p14:tracePt t="63716" x="1758950" y="3981450"/>
          <p14:tracePt t="63724" x="1765300" y="3981450"/>
          <p14:tracePt t="63740" x="1771650" y="3981450"/>
          <p14:tracePt t="63748" x="1778000" y="3981450"/>
          <p14:tracePt t="63768" x="1784350" y="3981450"/>
          <p14:tracePt t="63772" x="1790700" y="3981450"/>
          <p14:tracePt t="65333" x="1797050" y="3981450"/>
          <p14:tracePt t="65341" x="1822450" y="3981450"/>
          <p14:tracePt t="65351" x="1835150" y="3981450"/>
          <p14:tracePt t="65357" x="1847850" y="3981450"/>
          <p14:tracePt t="65365" x="1860550" y="3981450"/>
          <p14:tracePt t="65373" x="1905000" y="3981450"/>
          <p14:tracePt t="65389" x="1993900" y="3987800"/>
          <p14:tracePt t="65405" x="2051050" y="3994150"/>
          <p14:tracePt t="65422" x="2101850" y="4006850"/>
          <p14:tracePt t="65469" x="2108200" y="4006850"/>
          <p14:tracePt t="65509" x="2114550" y="4006850"/>
          <p14:tracePt t="65517" x="2133600" y="4006850"/>
          <p14:tracePt t="65531" x="2139950" y="4006850"/>
          <p14:tracePt t="65533" x="2152650" y="4006850"/>
          <p14:tracePt t="65541" x="2171700" y="4006850"/>
          <p14:tracePt t="65557" x="2203450" y="4006850"/>
          <p14:tracePt t="65557" x="2222500" y="4006850"/>
          <p14:tracePt t="65581" x="2228850" y="4006850"/>
          <p14:tracePt t="65590" x="2292350" y="4013200"/>
          <p14:tracePt t="65605" x="2381250" y="4025900"/>
          <p14:tracePt t="65622" x="2616200" y="4051300"/>
          <p14:tracePt t="65639" x="2717800" y="4057650"/>
          <p14:tracePt t="65656" x="2800350" y="4057650"/>
          <p14:tracePt t="65673" x="2844800" y="4064000"/>
          <p14:tracePt t="65690" x="2914650" y="4070350"/>
          <p14:tracePt t="65706" x="2965450" y="4070350"/>
          <p14:tracePt t="65723" x="3016250" y="4076700"/>
          <p14:tracePt t="65739" x="3143250" y="4089400"/>
          <p14:tracePt t="65757" x="3206750" y="4089400"/>
          <p14:tracePt t="65773" x="3232150" y="4089400"/>
          <p14:tracePt t="65789" x="3238500" y="4089400"/>
          <p14:tracePt t="65949" x="3244850" y="4089400"/>
          <p14:tracePt t="65957" x="3257550" y="4089400"/>
          <p14:tracePt t="65965" x="3263900" y="4089400"/>
          <p14:tracePt t="65981" x="3276600" y="4089400"/>
          <p14:tracePt t="65989" x="3289300" y="4083050"/>
          <p14:tracePt t="65999" x="3302000" y="4083050"/>
          <p14:tracePt t="66021" x="3314700" y="4083050"/>
          <p14:tracePt t="66029" x="3327400" y="4083050"/>
          <p14:tracePt t="66039" x="3346450" y="4083050"/>
          <p14:tracePt t="66056" x="3371850" y="4083050"/>
          <p14:tracePt t="66073" x="3409950" y="4083050"/>
          <p14:tracePt t="66089" x="3460750" y="4089400"/>
          <p14:tracePt t="66106" x="3536950" y="4095750"/>
          <p14:tracePt t="66123" x="3587750" y="4108450"/>
          <p14:tracePt t="66140" x="3752850" y="4140200"/>
          <p14:tracePt t="66157" x="3905250" y="4159250"/>
          <p14:tracePt t="66174" x="4032250" y="4171950"/>
          <p14:tracePt t="66190" x="4064000" y="4171950"/>
          <p14:tracePt t="66207" x="4089400" y="4171950"/>
          <p14:tracePt t="66325" x="4089400" y="4178300"/>
          <p14:tracePt t="66335" x="4070350" y="4191000"/>
          <p14:tracePt t="66341" x="4038600" y="4222750"/>
          <p14:tracePt t="66349" x="4000500" y="4229100"/>
          <p14:tracePt t="66357" x="3937000" y="4254500"/>
          <p14:tracePt t="66390" x="3886200" y="4273550"/>
          <p14:tracePt t="66407" x="3854450" y="4286250"/>
          <p14:tracePt t="66408" x="3822700" y="4292600"/>
          <p14:tracePt t="66424" x="3778250" y="4305300"/>
          <p14:tracePt t="66440" x="3689350" y="4311650"/>
          <p14:tracePt t="66457" x="3575050" y="4324350"/>
          <p14:tracePt t="66474" x="3511550" y="4330700"/>
          <p14:tracePt t="66491" x="3009900" y="4311650"/>
          <p14:tracePt t="66507" x="2813050" y="4286250"/>
          <p14:tracePt t="66523" x="2565400" y="4241800"/>
          <p14:tracePt t="66540" x="2216150" y="4191000"/>
          <p14:tracePt t="66557" x="2076450" y="4184650"/>
          <p14:tracePt t="66574" x="1987550" y="4171950"/>
          <p14:tracePt t="66613" x="1981200" y="4171950"/>
          <p14:tracePt t="66621" x="1974850" y="4171950"/>
          <p14:tracePt t="66629" x="1962150" y="4165600"/>
          <p14:tracePt t="66641" x="1943100" y="4159250"/>
          <p14:tracePt t="66661" x="1924050" y="4159250"/>
          <p14:tracePt t="66693" x="1917700" y="4159250"/>
          <p14:tracePt t="66845" x="1911350" y="4165600"/>
          <p14:tracePt t="66852" x="1911350" y="4171950"/>
          <p14:tracePt t="66861" x="1905000" y="4171950"/>
          <p14:tracePt t="66874" x="1905000" y="4178300"/>
          <p14:tracePt t="66876" x="1898650" y="4184650"/>
          <p14:tracePt t="66893" x="1892300" y="4197350"/>
          <p14:tracePt t="66893" x="1885950" y="4197350"/>
          <p14:tracePt t="66909" x="1885950" y="4203700"/>
          <p14:tracePt t="66949" x="1885950" y="4210050"/>
          <p14:tracePt t="66967" x="1885950" y="4216400"/>
          <p14:tracePt t="66974" x="1879600" y="4216400"/>
          <p14:tracePt t="66980" x="1879600" y="4229100"/>
          <p14:tracePt t="66997" x="1873250" y="4235450"/>
          <p14:tracePt t="67025" x="1873250" y="4241800"/>
          <p14:tracePt t="67029" x="1866900" y="4248150"/>
          <p14:tracePt t="67042" x="1866900" y="4260850"/>
          <p14:tracePt t="67059" x="1854200" y="4267200"/>
          <p14:tracePt t="67075" x="1854200" y="4273550"/>
          <p14:tracePt t="67092" x="1854200" y="4279900"/>
          <p14:tracePt t="67661" x="1860550" y="4279900"/>
          <p14:tracePt t="67669" x="1866900" y="4279900"/>
          <p14:tracePt t="67677" x="1879600" y="4279900"/>
          <p14:tracePt t="67684" x="1905000" y="4286250"/>
          <p14:tracePt t="67693" x="1981200" y="4298950"/>
          <p14:tracePt t="67717" x="1987550" y="4298950"/>
          <p14:tracePt t="68276" x="1987550" y="4305300"/>
          <p14:tracePt t="68788" x="2000250" y="4311650"/>
          <p14:tracePt t="68796" x="2044700" y="4318000"/>
          <p14:tracePt t="68804" x="2076450" y="4324350"/>
          <p14:tracePt t="68813" x="2152650" y="4330700"/>
          <p14:tracePt t="68829" x="2254250" y="4337050"/>
          <p14:tracePt t="68847" x="2305050" y="4349750"/>
          <p14:tracePt t="68861" x="2343150" y="4349750"/>
          <p14:tracePt t="68878" x="2381250" y="4356100"/>
          <p14:tracePt t="68895" x="2425700" y="4356100"/>
          <p14:tracePt t="68911" x="2451100" y="4362450"/>
          <p14:tracePt t="68928" x="2628900" y="4375150"/>
          <p14:tracePt t="68945" x="2736850" y="4375150"/>
          <p14:tracePt t="68961" x="2800350" y="4375150"/>
          <p14:tracePt t="68978" x="2901950" y="4375150"/>
          <p14:tracePt t="68995" x="3009900" y="4375150"/>
          <p14:tracePt t="69011" x="3041650" y="4375150"/>
          <p14:tracePt t="69028" x="3054350" y="4375150"/>
          <p14:tracePt t="69044" x="3060700" y="4375150"/>
          <p14:tracePt t="69061" x="3067050" y="4375150"/>
          <p14:tracePt t="69078" x="3079750" y="4368800"/>
          <p14:tracePt t="69095" x="3086100" y="4368800"/>
          <p14:tracePt t="69111" x="3098800" y="4368800"/>
          <p14:tracePt t="69128" x="3124200" y="4368800"/>
          <p14:tracePt t="69145" x="3143250" y="4368800"/>
          <p14:tracePt t="69161" x="3175000" y="4368800"/>
          <p14:tracePt t="69179" x="3276600" y="4368800"/>
          <p14:tracePt t="69195" x="3314700" y="4368800"/>
          <p14:tracePt t="69211" x="3371850" y="4368800"/>
          <p14:tracePt t="69229" x="3403600" y="4368800"/>
          <p14:tracePt t="69245" x="3473450" y="4375150"/>
          <p14:tracePt t="69262" x="3511550" y="4387850"/>
          <p14:tracePt t="69278" x="3562350" y="4387850"/>
          <p14:tracePt t="69295" x="3600450" y="4394200"/>
          <p14:tracePt t="69312" x="3606800" y="4394200"/>
          <p14:tracePt t="69329" x="3619500" y="4394200"/>
          <p14:tracePt t="69345" x="3625850" y="4394200"/>
          <p14:tracePt t="69362" x="3644900" y="4394200"/>
          <p14:tracePt t="69379" x="3683000" y="4394200"/>
          <p14:tracePt t="69396" x="3714750" y="4394200"/>
          <p14:tracePt t="69413" x="3727450" y="4394200"/>
          <p14:tracePt t="69468" x="3733800" y="4394200"/>
          <p14:tracePt t="69488" x="3746500" y="4394200"/>
          <p14:tracePt t="69492" x="3759200" y="4394200"/>
          <p14:tracePt t="69512" x="3778250" y="4394200"/>
          <p14:tracePt t="69514" x="3790950" y="4394200"/>
          <p14:tracePt t="69532" x="3835400" y="4394200"/>
          <p14:tracePt t="69548" x="3873500" y="4400550"/>
          <p14:tracePt t="69563" x="3892550" y="4400550"/>
          <p14:tracePt t="69579" x="3924300" y="4400550"/>
          <p14:tracePt t="69596" x="3937000" y="4400550"/>
          <p14:tracePt t="69612" x="3943350" y="4400550"/>
          <p14:tracePt t="69708" x="3949700" y="4400550"/>
          <p14:tracePt t="70046" x="0" y="0"/>
        </p14:tracePtLst>
        <p14:tracePtLst>
          <p14:tracePt t="71494" x="3003550" y="4356100"/>
          <p14:tracePt t="71524" x="2990850" y="4356100"/>
          <p14:tracePt t="71532" x="2984500" y="4349750"/>
          <p14:tracePt t="71540" x="2965450" y="4337050"/>
          <p14:tracePt t="71548" x="2933700" y="4318000"/>
          <p14:tracePt t="71564" x="2882900" y="4292600"/>
          <p14:tracePt t="71580" x="2857500" y="4286250"/>
          <p14:tracePt t="71588" x="2813050" y="4267200"/>
          <p14:tracePt t="71600" x="2768600" y="4254500"/>
          <p14:tracePt t="71615" x="2705100" y="4229100"/>
          <p14:tracePt t="71632" x="2578100" y="4203700"/>
          <p14:tracePt t="71649" x="2520950" y="4184650"/>
          <p14:tracePt t="71667" x="2501900" y="4184650"/>
          <p14:tracePt t="71683" x="2489200" y="4178300"/>
          <p14:tracePt t="71699" x="2463800" y="4171950"/>
          <p14:tracePt t="71715" x="2438400" y="4165600"/>
          <p14:tracePt t="71733" x="2400300" y="4159250"/>
          <p14:tracePt t="71749" x="2330450" y="4159250"/>
          <p14:tracePt t="71766" x="2254250" y="4152900"/>
          <p14:tracePt t="71782" x="2120900" y="4152900"/>
          <p14:tracePt t="71799" x="2032000" y="4146550"/>
          <p14:tracePt t="71816" x="1943100" y="4146550"/>
          <p14:tracePt t="71833" x="1854200" y="4146550"/>
          <p14:tracePt t="71849" x="1790700" y="4146550"/>
          <p14:tracePt t="71867" x="1727200" y="4152900"/>
          <p14:tracePt t="71883" x="1727200" y="4159250"/>
          <p14:tracePt t="71899" x="1701800" y="4178300"/>
          <p14:tracePt t="71916" x="1701800" y="4197350"/>
          <p14:tracePt t="71933" x="1701800" y="4216400"/>
          <p14:tracePt t="71950" x="1701800" y="4248150"/>
          <p14:tracePt t="71967" x="1701800" y="4267200"/>
          <p14:tracePt t="71983" x="1720850" y="4292600"/>
          <p14:tracePt t="72000" x="1733550" y="4305300"/>
          <p14:tracePt t="72016" x="1739900" y="4311650"/>
          <p14:tracePt t="72052" x="1746250" y="4318000"/>
          <p14:tracePt t="72053" x="1752600" y="4324350"/>
          <p14:tracePt t="72084" x="1809750" y="4343400"/>
          <p14:tracePt t="72084" x="1835150" y="4349750"/>
          <p14:tracePt t="72100" x="1917700" y="4368800"/>
          <p14:tracePt t="72100" x="1962150" y="4375150"/>
          <p14:tracePt t="72133" x="2101850" y="4406900"/>
          <p14:tracePt t="72134" x="2222500" y="4425950"/>
          <p14:tracePt t="72150" x="2349500" y="4438650"/>
          <p14:tracePt t="72168" x="2470150" y="4457700"/>
          <p14:tracePt t="72183" x="2794000" y="4470400"/>
          <p14:tracePt t="72200" x="2978150" y="4457700"/>
          <p14:tracePt t="72217" x="3136900" y="4438650"/>
          <p14:tracePt t="72233" x="3263900" y="4406900"/>
          <p14:tracePt t="72250" x="3384550" y="4394200"/>
          <p14:tracePt t="72267" x="3575050" y="4394200"/>
          <p14:tracePt t="72283" x="3689350" y="4413250"/>
          <p14:tracePt t="72300" x="3816350" y="4413250"/>
          <p14:tracePt t="72317" x="3937000" y="4349750"/>
          <p14:tracePt t="72334" x="3968750" y="4311650"/>
          <p14:tracePt t="72350" x="3981450" y="4298950"/>
          <p14:tracePt t="72367" x="3987800" y="4298950"/>
          <p14:tracePt t="72383" x="4000500" y="4292600"/>
          <p14:tracePt t="72401" x="4013200" y="4292600"/>
          <p14:tracePt t="72419" x="4032250" y="4286250"/>
          <p14:tracePt t="72434" x="4064000" y="4273550"/>
          <p14:tracePt t="72452" x="4064000" y="4260850"/>
          <p14:tracePt t="72467" x="4083050" y="4248150"/>
          <p14:tracePt t="72484" x="4089400" y="4241800"/>
          <p14:tracePt t="72580" x="4083050" y="4241800"/>
          <p14:tracePt t="72588" x="4070350" y="4235450"/>
          <p14:tracePt t="72596" x="4064000" y="4235450"/>
          <p14:tracePt t="72617" x="3943350" y="4216400"/>
          <p14:tracePt t="72620" x="3759200" y="4184650"/>
          <p14:tracePt t="72636" x="3467100" y="4133850"/>
          <p14:tracePt t="72652" x="3003550" y="4064000"/>
          <p14:tracePt t="72668" x="2444750" y="3968750"/>
          <p14:tracePt t="72668" x="2165350" y="3911600"/>
          <p14:tracePt t="72685" x="1854200" y="3873500"/>
          <p14:tracePt t="72701" x="1733550" y="3860800"/>
          <p14:tracePt t="72718" x="1447800" y="3848100"/>
          <p14:tracePt t="72780" x="1447800" y="3854450"/>
          <p14:tracePt t="72788" x="1441450" y="3879850"/>
          <p14:tracePt t="72796" x="1441450" y="3898900"/>
          <p14:tracePt t="72804" x="1441450" y="3930650"/>
          <p14:tracePt t="72820" x="1441450" y="4000500"/>
          <p14:tracePt t="72834" x="1460500" y="4089400"/>
          <p14:tracePt t="72851" x="1511300" y="4203700"/>
          <p14:tracePt t="72868" x="1543050" y="4248150"/>
          <p14:tracePt t="72884" x="1562100" y="4292600"/>
          <p14:tracePt t="72901" x="1568450" y="4305300"/>
          <p14:tracePt t="72918" x="1631950" y="4413250"/>
          <p14:tracePt t="72935" x="1689100" y="4502150"/>
          <p14:tracePt t="72951" x="1784350" y="4610100"/>
          <p14:tracePt t="72968" x="1936750" y="4826000"/>
          <p14:tracePt t="72985" x="2032000" y="4946650"/>
          <p14:tracePt t="73001" x="2114550" y="5073650"/>
          <p14:tracePt t="73018" x="2165350" y="5162550"/>
          <p14:tracePt t="73036" x="2209800" y="5219700"/>
          <p14:tracePt t="73051" x="2222500" y="5251450"/>
          <p14:tracePt t="73068" x="2247900" y="5276850"/>
          <p14:tracePt t="73085" x="2286000" y="5302250"/>
          <p14:tracePt t="73156" x="2292350" y="5302250"/>
          <p14:tracePt t="73181" x="2298700" y="5308600"/>
          <p14:tracePt t="73188" x="2355850" y="5308600"/>
          <p14:tracePt t="73196" x="2381250" y="5308600"/>
          <p14:tracePt t="73204" x="2470150" y="5302250"/>
          <p14:tracePt t="73219" x="2540000" y="5283200"/>
          <p14:tracePt t="73236" x="2578100" y="5283200"/>
          <p14:tracePt t="73252" x="2673350" y="5302250"/>
          <p14:tracePt t="73268" x="2762250" y="5327650"/>
          <p14:tracePt t="73285" x="2774950" y="5327650"/>
          <p14:tracePt t="73302" x="2781300" y="5327650"/>
          <p14:tracePt t="73319" x="2781300" y="5270500"/>
          <p14:tracePt t="73336" x="2768600" y="5238750"/>
          <p14:tracePt t="73351" x="2762250" y="5213350"/>
          <p14:tracePt t="73368" x="2743200" y="5187950"/>
          <p14:tracePt t="73385" x="2730500" y="5168900"/>
          <p14:tracePt t="73402" x="2705100" y="5149850"/>
          <p14:tracePt t="73419" x="2622550" y="5080000"/>
          <p14:tracePt t="73435" x="2527300" y="5041900"/>
          <p14:tracePt t="73452" x="2368550" y="4997450"/>
          <p14:tracePt t="73469" x="2266950" y="4984750"/>
          <p14:tracePt t="73486" x="2171700" y="4959350"/>
          <p14:tracePt t="73503" x="2127250" y="4953000"/>
          <p14:tracePt t="73518" x="2006600" y="4933950"/>
          <p14:tracePt t="73535" x="1936750" y="4927600"/>
          <p14:tracePt t="73551" x="1892300" y="4927600"/>
          <p14:tracePt t="73568" x="1835150" y="4927600"/>
          <p14:tracePt t="73585" x="1771650" y="4921250"/>
          <p14:tracePt t="73602" x="1720850" y="4921250"/>
          <p14:tracePt t="73618" x="1695450" y="4927600"/>
          <p14:tracePt t="73635" x="1663700" y="4972050"/>
          <p14:tracePt t="73652" x="1651000" y="4991100"/>
          <p14:tracePt t="73669" x="1651000" y="5029200"/>
          <p14:tracePt t="73687" x="1651000" y="5048250"/>
          <p14:tracePt t="73702" x="1651000" y="5060950"/>
          <p14:tracePt t="73719" x="1651000" y="5067300"/>
          <p14:tracePt t="73764" x="1663700" y="5073650"/>
          <p14:tracePt t="73780" x="1676400" y="5073650"/>
          <p14:tracePt t="73788" x="1714500" y="5092700"/>
          <p14:tracePt t="73796" x="1739900" y="5099050"/>
          <p14:tracePt t="73804" x="1854200" y="5130800"/>
          <p14:tracePt t="73820" x="2203450" y="5200650"/>
          <p14:tracePt t="73843" x="2463800" y="5232400"/>
          <p14:tracePt t="73853" x="2844800" y="5276850"/>
          <p14:tracePt t="73869" x="3213100" y="5314950"/>
          <p14:tracePt t="73887" x="3460750" y="5334000"/>
          <p14:tracePt t="73903" x="3536950" y="5334000"/>
          <p14:tracePt t="73919" x="3651250" y="5308600"/>
          <p14:tracePt t="73936" x="3670300" y="5283200"/>
          <p14:tracePt t="73953" x="3689350" y="5257800"/>
          <p14:tracePt t="73969" x="3714750" y="5219700"/>
          <p14:tracePt t="73987" x="3733800" y="5194300"/>
          <p14:tracePt t="74003" x="3746500" y="5181600"/>
          <p14:tracePt t="74019" x="3752850" y="5175250"/>
          <p14:tracePt t="74060" x="3759200" y="5175250"/>
          <p14:tracePt t="74068" x="3771900" y="5162550"/>
          <p14:tracePt t="74079" x="3771900" y="5156200"/>
          <p14:tracePt t="74204" x="3765550" y="5156200"/>
          <p14:tracePt t="74212" x="3765550" y="5162550"/>
          <p14:tracePt t="74220" x="3740150" y="5187950"/>
          <p14:tracePt t="74236" x="3689350" y="5226050"/>
          <p14:tracePt t="74252" x="3632200" y="5264150"/>
          <p14:tracePt t="74268" x="3581400" y="5302250"/>
          <p14:tracePt t="74284" x="3530600" y="5327650"/>
          <p14:tracePt t="74284" x="3511550" y="5334000"/>
          <p14:tracePt t="74293" x="3473450" y="5346700"/>
          <p14:tracePt t="74303" x="3435350" y="5353050"/>
          <p14:tracePt t="74321" x="3289300" y="5384800"/>
          <p14:tracePt t="74337" x="3219450" y="5403850"/>
          <p14:tracePt t="74353" x="3124200" y="5403850"/>
          <p14:tracePt t="74370" x="3041650" y="5403850"/>
          <p14:tracePt t="74388" x="2997200" y="5403850"/>
          <p14:tracePt t="74404" x="2952750" y="5403850"/>
          <p14:tracePt t="74420" x="2914650" y="5410200"/>
          <p14:tracePt t="74437" x="2895600" y="5416550"/>
          <p14:tracePt t="74453" x="2889250" y="5422900"/>
          <p14:tracePt t="74470" x="2863850" y="5422900"/>
          <p14:tracePt t="74488" x="2838450" y="5435600"/>
          <p14:tracePt t="74503" x="2832100" y="5435600"/>
          <p14:tracePt t="74520" x="2819400" y="5435600"/>
          <p14:tracePt t="74537" x="2806700" y="5441950"/>
          <p14:tracePt t="74554" x="2774950" y="5461000"/>
          <p14:tracePt t="74571" x="2711450" y="5473700"/>
          <p14:tracePt t="74587" x="2679700" y="5499100"/>
          <p14:tracePt t="74605" x="2673350" y="5505450"/>
          <p14:tracePt t="74621" x="2660650" y="5511800"/>
          <p14:tracePt t="74638" x="2654300" y="5518150"/>
          <p14:tracePt t="74684" x="2647950" y="5518150"/>
          <p14:tracePt t="74780" x="2641600" y="5518150"/>
          <p14:tracePt t="74797" x="2628900" y="5511800"/>
          <p14:tracePt t="74813" x="2609850" y="5499100"/>
          <p14:tracePt t="74830" x="2603500" y="5486400"/>
          <p14:tracePt t="74835" x="2597150" y="5486400"/>
          <p14:tracePt t="74916" x="2590800" y="5486400"/>
          <p14:tracePt t="75612" x="2584450" y="5473700"/>
          <p14:tracePt t="75620" x="2578100" y="5467350"/>
          <p14:tracePt t="75638" x="2571750" y="5461000"/>
          <p14:tracePt t="75644" x="2571750" y="5454650"/>
          <p14:tracePt t="75655" x="2565400" y="5448300"/>
          <p14:tracePt t="75673" x="2559050" y="5441950"/>
          <p14:tracePt t="75689" x="2559050" y="5435600"/>
          <p14:tracePt t="75706" x="2559050" y="5429250"/>
          <p14:tracePt t="75722" x="2552700" y="5416550"/>
          <p14:tracePt t="76116" x="2546350" y="5416550"/>
          <p14:tracePt t="76124" x="2540000" y="5416550"/>
          <p14:tracePt t="76148" x="2533650" y="5422900"/>
          <p14:tracePt t="76166" x="2527300" y="5422900"/>
          <p14:tracePt t="76172" x="2514600" y="5422900"/>
          <p14:tracePt t="76196" x="2508250" y="5422900"/>
          <p14:tracePt t="76204" x="2501900" y="5422900"/>
          <p14:tracePt t="76212" x="2495550" y="5422900"/>
          <p14:tracePt t="76228" x="2476500" y="5422900"/>
          <p14:tracePt t="76244" x="2463800" y="5422900"/>
          <p14:tracePt t="76260" x="2457450" y="5422900"/>
          <p14:tracePt t="76276" x="2444750" y="5416550"/>
          <p14:tracePt t="76290" x="2438400" y="5416550"/>
          <p14:tracePt t="76307" x="2425700" y="5416550"/>
          <p14:tracePt t="76323" x="2419350" y="5416550"/>
          <p14:tracePt t="76724" x="2419350" y="5410200"/>
          <p14:tracePt t="76732" x="2419350" y="5403850"/>
          <p14:tracePt t="76748" x="2425700" y="5397500"/>
          <p14:tracePt t="76758" x="2438400" y="5391150"/>
          <p14:tracePt t="76764" x="2451100" y="5384800"/>
          <p14:tracePt t="76780" x="2495550" y="5372100"/>
          <p14:tracePt t="76796" x="2571750" y="5365750"/>
          <p14:tracePt t="76812" x="2673350" y="5353050"/>
          <p14:tracePt t="76824" x="2882900" y="5295900"/>
          <p14:tracePt t="76841" x="3136900" y="5207000"/>
          <p14:tracePt t="76857" x="3422650" y="5086350"/>
          <p14:tracePt t="76874" x="3727450" y="4946650"/>
          <p14:tracePt t="76891" x="3981450" y="4876800"/>
          <p14:tracePt t="76907" x="4889500" y="4514850"/>
          <p14:tracePt t="76925" x="5276850" y="4210050"/>
          <p14:tracePt t="76941" x="5626100" y="3841750"/>
          <p14:tracePt t="76957" x="5727700" y="3721100"/>
          <p14:tracePt t="76974" x="5753100" y="3683000"/>
          <p14:tracePt t="77116" x="5753100" y="3670300"/>
          <p14:tracePt t="77133" x="5746750" y="3663950"/>
          <p14:tracePt t="77150" x="5740400" y="3663950"/>
          <p14:tracePt t="77156" x="5734050" y="3657600"/>
          <p14:tracePt t="77164" x="5721350" y="3632200"/>
          <p14:tracePt t="77164" x="5708650" y="3625850"/>
          <p14:tracePt t="77180" x="5683250" y="3600450"/>
          <p14:tracePt t="77191" x="5626100" y="3575050"/>
          <p14:tracePt t="77208" x="5543550" y="3536950"/>
          <p14:tracePt t="77225" x="5499100" y="3517900"/>
          <p14:tracePt t="77242" x="5454650" y="3486150"/>
          <p14:tracePt t="77258" x="5429250" y="3467100"/>
          <p14:tracePt t="77275" x="5422900" y="3448050"/>
          <p14:tracePt t="77340" x="5422900" y="3441700"/>
          <p14:tracePt t="77350" x="5422900" y="3416300"/>
          <p14:tracePt t="77356" x="5429250" y="3397250"/>
          <p14:tracePt t="77360" x="5454650" y="3352800"/>
          <p14:tracePt t="77376" x="5480050" y="3321050"/>
          <p14:tracePt t="77391" x="5505450" y="3302000"/>
          <p14:tracePt t="77408" x="5518150" y="3289300"/>
          <p14:tracePt t="77425" x="5562600" y="3270250"/>
          <p14:tracePt t="77442" x="5613400" y="3251200"/>
          <p14:tracePt t="77459" x="5670550" y="3238500"/>
          <p14:tracePt t="77475" x="5784850" y="3200400"/>
          <p14:tracePt t="77492" x="5816600" y="3175000"/>
          <p14:tracePt t="77509" x="5816600" y="3168650"/>
          <p14:tracePt t="77526" x="5829300" y="3168650"/>
          <p14:tracePt t="77542" x="5854700" y="3124200"/>
          <p14:tracePt t="77559" x="5880100" y="3079750"/>
          <p14:tracePt t="77576" x="5899150" y="3067050"/>
          <p14:tracePt t="77591" x="5899150" y="3060700"/>
          <p14:tracePt t="77764" x="5791200" y="3067050"/>
          <p14:tracePt t="77772" x="5734050" y="3086100"/>
          <p14:tracePt t="77780" x="5657850" y="3124200"/>
          <p14:tracePt t="77788" x="5549900" y="3200400"/>
          <p14:tracePt t="77796" x="5238750" y="3486150"/>
          <p14:tracePt t="77812" x="4679950" y="4044950"/>
          <p14:tracePt t="77826" x="4051300" y="4705350"/>
          <p14:tracePt t="77843" x="3397250" y="5391150"/>
          <p14:tracePt t="77860" x="2692400" y="6089650"/>
          <p14:tracePt t="77876" x="2673350" y="6102350"/>
          <p14:tracePt t="77892" x="2660650" y="6108700"/>
          <p14:tracePt t="77909" x="2647950" y="6108700"/>
          <p14:tracePt t="77925" x="2628900" y="6108700"/>
          <p14:tracePt t="77942" x="2616200" y="6102350"/>
          <p14:tracePt t="77959" x="2559050" y="6076950"/>
          <p14:tracePt t="77976" x="2482850" y="6032500"/>
          <p14:tracePt t="77992" x="2406650" y="5975350"/>
          <p14:tracePt t="78010" x="2317750" y="5911850"/>
          <p14:tracePt t="78026" x="2228850" y="5867400"/>
          <p14:tracePt t="78043" x="2190750" y="5867400"/>
          <p14:tracePt t="78059" x="2127250" y="5880100"/>
          <p14:tracePt t="78076" x="2057400" y="5937250"/>
          <p14:tracePt t="78094" x="1974850" y="6051550"/>
          <p14:tracePt t="78109" x="1885950" y="6127750"/>
          <p14:tracePt t="78126" x="1860550" y="6146800"/>
          <p14:tracePt t="78142" x="1854200" y="6146800"/>
          <p14:tracePt t="78160" x="1854200" y="6102350"/>
          <p14:tracePt t="78176" x="1873250" y="5981700"/>
          <p14:tracePt t="78193" x="1879600" y="5899150"/>
          <p14:tracePt t="78210" x="1905000" y="5778500"/>
          <p14:tracePt t="78226" x="1955800" y="5632450"/>
          <p14:tracePt t="78243" x="2006600" y="5448300"/>
          <p14:tracePt t="78260" x="2012950" y="5359400"/>
          <p14:tracePt t="78276" x="2012950" y="5314950"/>
          <p14:tracePt t="78293" x="2019300" y="5314950"/>
          <p14:tracePt t="78372" x="2012950" y="5314950"/>
          <p14:tracePt t="78388" x="2012950" y="5321300"/>
          <p14:tracePt t="78396" x="2012950" y="5327650"/>
          <p14:tracePt t="78428" x="2012950" y="5334000"/>
          <p14:tracePt t="78452" x="2012950" y="5340350"/>
          <p14:tracePt t="78460" x="2012950" y="5346700"/>
          <p14:tracePt t="78468" x="2012950" y="5353050"/>
          <p14:tracePt t="78476" x="2012950" y="5384800"/>
          <p14:tracePt t="78492" x="2012950" y="5410200"/>
          <p14:tracePt t="78508" x="2012950" y="5422900"/>
          <p14:tracePt t="78527" x="2012950" y="5441950"/>
          <p14:tracePt t="78528" x="2012950" y="5467350"/>
          <p14:tracePt t="78544" x="2012950" y="5480050"/>
          <p14:tracePt t="78560" x="2012950" y="5499100"/>
          <p14:tracePt t="78577" x="2012950" y="5518150"/>
          <p14:tracePt t="78593" x="2012950" y="5524500"/>
          <p14:tracePt t="78610" x="2012950" y="5543550"/>
          <p14:tracePt t="79492" x="2025650" y="5543550"/>
          <p14:tracePt t="79500" x="2032000" y="5537200"/>
          <p14:tracePt t="79508" x="2044700" y="5530850"/>
          <p14:tracePt t="79516" x="2057400" y="5524500"/>
          <p14:tracePt t="79529" x="2076450" y="5524500"/>
          <p14:tracePt t="79669" x="2082800" y="5524500"/>
          <p14:tracePt t="79685" x="2095500" y="5524500"/>
          <p14:tracePt t="79692" x="2120900" y="5524500"/>
          <p14:tracePt t="79701" x="2184400" y="5524500"/>
          <p14:tracePt t="79712" x="2254250" y="5524500"/>
          <p14:tracePt t="79729" x="2311400" y="5524500"/>
          <p14:tracePt t="79748" x="2374900" y="5524500"/>
          <p14:tracePt t="79762" x="2463800" y="5505450"/>
          <p14:tracePt t="79779" x="2635250" y="5461000"/>
          <p14:tracePt t="79797" x="2838450" y="5410200"/>
          <p14:tracePt t="79812" x="2882900" y="5397500"/>
          <p14:tracePt t="79829" x="2895600" y="5397500"/>
          <p14:tracePt t="79916" x="2901950" y="5397500"/>
          <p14:tracePt t="79924" x="2901950" y="5410200"/>
          <p14:tracePt t="79932" x="2901950" y="5416550"/>
          <p14:tracePt t="79940" x="2901950" y="5422900"/>
          <p14:tracePt t="79948" x="2901950" y="5441950"/>
          <p14:tracePt t="79964" x="2901950" y="5448300"/>
          <p14:tracePt t="79981" x="2901950" y="5486400"/>
          <p14:tracePt t="79997" x="2895600" y="5518150"/>
          <p14:tracePt t="80013" x="2895600" y="5543550"/>
          <p14:tracePt t="80052" x="2889250" y="5549900"/>
          <p14:tracePt t="80063" x="2889250" y="5556250"/>
          <p14:tracePt t="80070" x="2889250" y="5562600"/>
          <p14:tracePt t="80100" x="2882900" y="5568950"/>
          <p14:tracePt t="80116" x="2882900" y="5575300"/>
          <p14:tracePt t="80130" x="2882900" y="5581650"/>
          <p14:tracePt t="80428" x="2889250" y="5575300"/>
          <p14:tracePt t="80437" x="2889250" y="5568950"/>
          <p14:tracePt t="80452" x="2901950" y="5568950"/>
          <p14:tracePt t="80460" x="2908300" y="5556250"/>
          <p14:tracePt t="80465" x="2927350" y="5530850"/>
          <p14:tracePt t="80484" x="2952750" y="5511800"/>
          <p14:tracePt t="80500" x="2984500" y="5461000"/>
          <p14:tracePt t="80516" x="3003550" y="5422900"/>
          <p14:tracePt t="80531" x="3028950" y="5378450"/>
          <p14:tracePt t="80547" x="3054350" y="5334000"/>
          <p14:tracePt t="80563" x="3086100" y="5257800"/>
          <p14:tracePt t="80580" x="3111500" y="5041900"/>
          <p14:tracePt t="80597" x="3111500" y="4927600"/>
          <p14:tracePt t="80613" x="3105150" y="4826000"/>
          <p14:tracePt t="80630" x="3098800" y="4775200"/>
          <p14:tracePt t="80646" x="3092450" y="4718050"/>
          <p14:tracePt t="80664" x="3060700" y="4591050"/>
          <p14:tracePt t="80680" x="2959100" y="4203700"/>
          <p14:tracePt t="80697" x="2901950" y="3886200"/>
          <p14:tracePt t="80715" x="2863850" y="3644900"/>
          <p14:tracePt t="80730" x="2832100" y="3390900"/>
          <p14:tracePt t="80747" x="2819400" y="3155950"/>
          <p14:tracePt t="80766" x="2819400" y="3136900"/>
          <p14:tracePt t="80780" x="2806700" y="3060700"/>
          <p14:tracePt t="80797" x="2800350" y="3035300"/>
          <p14:tracePt t="80814" x="2787650" y="3009900"/>
          <p14:tracePt t="80830" x="2781300" y="2984500"/>
          <p14:tracePt t="80847" x="2774950" y="2971800"/>
          <p14:tracePt t="80864" x="2768600" y="2965450"/>
          <p14:tracePt t="80881" x="2768600" y="2959100"/>
          <p14:tracePt t="80897" x="2768600" y="2952750"/>
          <p14:tracePt t="80940" x="2768600" y="2946400"/>
          <p14:tracePt t="80949" x="2755900" y="2806700"/>
          <p14:tracePt t="80956" x="2755900" y="2762250"/>
          <p14:tracePt t="80972" x="2749550" y="2705100"/>
          <p14:tracePt t="80981" x="2749550" y="2552700"/>
          <p14:tracePt t="80998" x="2749550" y="2514600"/>
          <p14:tracePt t="81014" x="2743200" y="2501900"/>
          <p14:tracePt t="81032" x="2736850" y="2489200"/>
          <p14:tracePt t="81048" x="2736850" y="2482850"/>
          <p14:tracePt t="81084" x="2736850" y="2476500"/>
          <p14:tracePt t="81108" x="2736850" y="2470150"/>
          <p14:tracePt t="81116" x="2736850" y="2463800"/>
          <p14:tracePt t="81140" x="2736850" y="2457450"/>
          <p14:tracePt t="81148" x="2736850" y="2438400"/>
          <p14:tracePt t="81164" x="2743200" y="2432050"/>
          <p14:tracePt t="81165" x="2749550" y="2419350"/>
          <p14:tracePt t="81181" x="2787650" y="2393950"/>
          <p14:tracePt t="81198" x="2825750" y="2374900"/>
          <p14:tracePt t="81214" x="2882900" y="2368550"/>
          <p14:tracePt t="81232" x="3003550" y="2374900"/>
          <p14:tracePt t="81248" x="3086100" y="2400300"/>
          <p14:tracePt t="81264" x="3238500" y="2425700"/>
          <p14:tracePt t="81282" x="3460750" y="2482850"/>
          <p14:tracePt t="81298" x="3632200" y="2520950"/>
          <p14:tracePt t="81315" x="3689350" y="2527300"/>
          <p14:tracePt t="81331" x="3695700" y="2527300"/>
          <p14:tracePt t="81348" x="3702050" y="2527300"/>
          <p14:tracePt t="81364" x="3708400" y="2527300"/>
          <p14:tracePt t="81381" x="3765550" y="2527300"/>
          <p14:tracePt t="81398" x="3898900" y="2540000"/>
          <p14:tracePt t="81415" x="4216400" y="2571750"/>
          <p14:tracePt t="81431" x="4495800" y="2654300"/>
          <p14:tracePt t="81448" x="4826000" y="2800350"/>
          <p14:tracePt t="81465" x="5067300" y="2870200"/>
          <p14:tracePt t="81481" x="5346700" y="2946400"/>
          <p14:tracePt t="81498" x="5530850" y="2984500"/>
          <p14:tracePt t="81515" x="5676900" y="2990850"/>
          <p14:tracePt t="81532" x="5702300" y="2990850"/>
          <p14:tracePt t="81548" x="5715000" y="2990850"/>
          <p14:tracePt t="81564" x="5727700" y="2990850"/>
          <p14:tracePt t="81582" x="5772150" y="2990850"/>
          <p14:tracePt t="81598" x="5911850" y="2997200"/>
          <p14:tracePt t="81615" x="5969000" y="2997200"/>
          <p14:tracePt t="81632" x="5988050" y="2997200"/>
          <p14:tracePt t="81649" x="5994400" y="2997200"/>
          <p14:tracePt t="81724" x="5988050" y="3003550"/>
          <p14:tracePt t="81732" x="5988050" y="3009900"/>
          <p14:tracePt t="81748" x="5975350" y="3009900"/>
          <p14:tracePt t="81756" x="5949950" y="3022600"/>
          <p14:tracePt t="81766" x="5930900" y="3035300"/>
          <p14:tracePt t="81782" x="5905500" y="3048000"/>
          <p14:tracePt t="81788" x="5854700" y="3067050"/>
          <p14:tracePt t="81799" x="5765800" y="3111500"/>
          <p14:tracePt t="81816" x="5676900" y="3149600"/>
          <p14:tracePt t="81832" x="5403850" y="3232150"/>
          <p14:tracePt t="81849" x="5276850" y="3270250"/>
          <p14:tracePt t="81866" x="5137150" y="3295650"/>
          <p14:tracePt t="81883" x="5022850" y="3327400"/>
          <p14:tracePt t="81899" x="4857750" y="3371850"/>
          <p14:tracePt t="81917" x="4730750" y="3416300"/>
          <p14:tracePt t="81933" x="4673600" y="3422650"/>
          <p14:tracePt t="81949" x="4616450" y="3429000"/>
          <p14:tracePt t="81966" x="4591050" y="3429000"/>
          <p14:tracePt t="81983" x="4514850" y="3429000"/>
          <p14:tracePt t="81999" x="4483100" y="3429000"/>
          <p14:tracePt t="82016" x="4413250" y="3429000"/>
          <p14:tracePt t="82032" x="4394200" y="3441700"/>
          <p14:tracePt t="82050" x="4368800" y="3441700"/>
          <p14:tracePt t="82067" x="4337050" y="3441700"/>
          <p14:tracePt t="82082" x="4273550" y="3441700"/>
          <p14:tracePt t="82100" x="4197350" y="3416300"/>
          <p14:tracePt t="82117" x="4171950" y="3409950"/>
          <p14:tracePt t="82133" x="4159250" y="3409950"/>
          <p14:tracePt t="82150" x="4146550" y="3409950"/>
          <p14:tracePt t="82228" x="4152900" y="3409950"/>
          <p14:tracePt t="82236" x="4165600" y="3409950"/>
          <p14:tracePt t="82249" x="4197350" y="3409950"/>
          <p14:tracePt t="82250" x="4254500" y="3403600"/>
          <p14:tracePt t="82266" x="4311650" y="3403600"/>
          <p14:tracePt t="82283" x="4413250" y="3429000"/>
          <p14:tracePt t="82300" x="4432300" y="3441700"/>
          <p14:tracePt t="82348" x="4432300" y="3467100"/>
          <p14:tracePt t="82358" x="4432300" y="3473450"/>
          <p14:tracePt t="82364" x="4419600" y="3511550"/>
          <p14:tracePt t="82368" x="4400550" y="3587750"/>
          <p14:tracePt t="82388" x="4222750" y="3981450"/>
          <p14:tracePt t="82404" x="4051300" y="4279900"/>
          <p14:tracePt t="82420" x="3860800" y="4521200"/>
          <p14:tracePt t="82433" x="3740150" y="4660900"/>
          <p14:tracePt t="82450" x="3619500" y="4813300"/>
          <p14:tracePt t="82467" x="3562350" y="4908550"/>
          <p14:tracePt t="82484" x="3543300" y="4953000"/>
          <p14:tracePt t="82501" x="3524250" y="5003800"/>
          <p14:tracePt t="82517" x="3511550" y="5029200"/>
          <p14:tracePt t="82533" x="3498850" y="5041900"/>
          <p14:tracePt t="82612" x="3498850" y="5048250"/>
          <p14:tracePt t="82636" x="3492500" y="5054600"/>
          <p14:tracePt t="82644" x="3473450" y="5073650"/>
          <p14:tracePt t="82652" x="3460750" y="5092700"/>
          <p14:tracePt t="82660" x="3448050" y="5111750"/>
          <p14:tracePt t="82668" x="3397250" y="5187950"/>
          <p14:tracePt t="82668" x="3384550" y="5226050"/>
          <p14:tracePt t="82692" x="3365500" y="5245100"/>
          <p14:tracePt t="82700" x="3352800" y="5251450"/>
          <p14:tracePt t="82717" x="3340100" y="5264150"/>
          <p14:tracePt t="82734" x="3333750" y="5270500"/>
          <p14:tracePt t="82751" x="3321050" y="5270500"/>
          <p14:tracePt t="82768" x="3321050" y="5276850"/>
          <p14:tracePt t="82786" x="3314700" y="5276850"/>
          <p14:tracePt t="82802" x="3302000" y="5276850"/>
          <p14:tracePt t="82818" x="3295650" y="5276850"/>
          <p14:tracePt t="82835" x="3282950" y="5270500"/>
          <p14:tracePt t="82852" x="3263900" y="5270500"/>
          <p14:tracePt t="82868" x="3238500" y="5283200"/>
          <p14:tracePt t="82886" x="3219450" y="5302250"/>
          <p14:tracePt t="82902" x="3194050" y="5321300"/>
          <p14:tracePt t="82919" x="3168650" y="5346700"/>
          <p14:tracePt t="82935" x="3136900" y="5372100"/>
          <p14:tracePt t="82952" x="3079750" y="5416550"/>
          <p14:tracePt t="82969" x="2997200" y="5499100"/>
          <p14:tracePt t="82985" x="2895600" y="5581650"/>
          <p14:tracePt t="83002" x="2870200" y="5613400"/>
          <p14:tracePt t="83269" x="2876550" y="5607050"/>
          <p14:tracePt t="83276" x="2882900" y="5607050"/>
          <p14:tracePt t="83284" x="2895600" y="5594350"/>
          <p14:tracePt t="83301" x="2901950" y="5588000"/>
          <p14:tracePt t="83325" x="2908300" y="5581650"/>
          <p14:tracePt t="83341" x="2914650" y="5581650"/>
          <p14:tracePt t="83365" x="2914650" y="5575300"/>
          <p14:tracePt t="83373" x="2927350" y="5568950"/>
          <p14:tracePt t="83388" x="2952750" y="5556250"/>
          <p14:tracePt t="83396" x="2965450" y="5549900"/>
          <p14:tracePt t="83404" x="2990850" y="5543550"/>
          <p14:tracePt t="83419" x="3009900" y="5537200"/>
          <p14:tracePt t="83435" x="3022600" y="5530850"/>
          <p14:tracePt t="83452" x="3054350" y="5518150"/>
          <p14:tracePt t="83469" x="3086100" y="5518150"/>
          <p14:tracePt t="83486" x="3098800" y="5518150"/>
          <p14:tracePt t="83503" x="3117850" y="5518150"/>
          <p14:tracePt t="83520" x="3155950" y="5505450"/>
          <p14:tracePt t="83536" x="3219450" y="5480050"/>
          <p14:tracePt t="83553" x="3232150" y="5480050"/>
          <p14:tracePt t="83570" x="3238500" y="5480050"/>
          <p14:tracePt t="83956" x="3251200" y="5480050"/>
          <p14:tracePt t="83964" x="3276600" y="5480050"/>
          <p14:tracePt t="83972" x="3302000" y="5480050"/>
          <p14:tracePt t="83981" x="3321050" y="5480050"/>
          <p14:tracePt t="84003" x="3365500" y="5480050"/>
          <p14:tracePt t="84004" x="3587750" y="5499100"/>
          <p14:tracePt t="84004" x="3683000" y="5499100"/>
          <p14:tracePt t="84021" x="3803650" y="5505450"/>
          <p14:tracePt t="84044" x="3911600" y="5511800"/>
          <p14:tracePt t="84054" x="3937000" y="5511800"/>
          <p14:tracePt t="84125" x="3943350" y="5511800"/>
          <p14:tracePt t="84133" x="3968750" y="5511800"/>
          <p14:tracePt t="84140" x="4000500" y="5524500"/>
          <p14:tracePt t="84149" x="4038600" y="5530850"/>
          <p14:tracePt t="84156" x="4108450" y="5537200"/>
          <p14:tracePt t="84171" x="4140200" y="5543550"/>
          <p14:tracePt t="84204" x="4146550" y="5543550"/>
          <p14:tracePt t="84349" x="4152900" y="5549900"/>
          <p14:tracePt t="84365" x="4159250" y="5556250"/>
          <p14:tracePt t="84373" x="4165600" y="5568950"/>
          <p14:tracePt t="84380" x="4178300" y="5568950"/>
          <p14:tracePt t="84397" x="4191000" y="5581650"/>
          <p14:tracePt t="84844" x="4197350" y="5581650"/>
          <p14:tracePt t="84868" x="4203700" y="5581650"/>
          <p14:tracePt t="84876" x="4216400" y="5575300"/>
          <p14:tracePt t="84884" x="4222750" y="5562600"/>
          <p14:tracePt t="84892" x="4248150" y="5543550"/>
          <p14:tracePt t="84908" x="4260850" y="5537200"/>
          <p14:tracePt t="84924" x="4267200" y="5530850"/>
          <p14:tracePt t="85364" x="4273550" y="5530850"/>
          <p14:tracePt t="85388" x="4279900" y="5530850"/>
          <p14:tracePt t="85420" x="4286250" y="5537200"/>
          <p14:tracePt t="85436" x="4286250" y="5543550"/>
          <p14:tracePt t="85448" x="4298950" y="5556250"/>
          <p14:tracePt t="85668" x="4305300" y="5556250"/>
          <p14:tracePt t="85673" x="4311650" y="5556250"/>
          <p14:tracePt t="85690" x="4330700" y="5562600"/>
          <p14:tracePt t="85690" x="4356100" y="5562600"/>
          <p14:tracePt t="85706" x="4387850" y="5562600"/>
          <p14:tracePt t="85723" x="4413250" y="5568950"/>
          <p14:tracePt t="85740" x="4476750" y="5575300"/>
          <p14:tracePt t="85756" x="4654550" y="5613400"/>
          <p14:tracePt t="85773" x="4724400" y="5632450"/>
          <p14:tracePt t="85789" x="4806950" y="5651500"/>
          <p14:tracePt t="85807" x="4883150" y="5664200"/>
          <p14:tracePt t="85824" x="4921250" y="5664200"/>
          <p14:tracePt t="85841" x="4959350" y="5664200"/>
          <p14:tracePt t="85856" x="4984750" y="5664200"/>
          <p14:tracePt t="85873" x="4991100" y="5664200"/>
          <p14:tracePt t="85890" x="4997450" y="5664200"/>
          <p14:tracePt t="85932" x="5003800" y="5664200"/>
          <p14:tracePt t="86021" x="4978400" y="5638800"/>
          <p14:tracePt t="86028" x="4953000" y="5619750"/>
          <p14:tracePt t="86033" x="4927600" y="5588000"/>
          <p14:tracePt t="86040" x="4591050" y="5194300"/>
          <p14:tracePt t="86057" x="4254500" y="4749800"/>
          <p14:tracePt t="86073" x="3949700" y="4324350"/>
          <p14:tracePt t="86090" x="3746500" y="3994150"/>
          <p14:tracePt t="86107" x="3619500" y="3803650"/>
          <p14:tracePt t="86124" x="3397250" y="3416300"/>
          <p14:tracePt t="86141" x="3321050" y="3270250"/>
          <p14:tracePt t="86157" x="3251200" y="3162300"/>
          <p14:tracePt t="86174" x="3194050" y="3092450"/>
          <p14:tracePt t="86190" x="3149600" y="3035300"/>
          <p14:tracePt t="86207" x="3105150" y="2990850"/>
          <p14:tracePt t="86224" x="3054350" y="2940050"/>
          <p14:tracePt t="86240" x="2908300" y="2755900"/>
          <p14:tracePt t="86257" x="2825750" y="2660650"/>
          <p14:tracePt t="86273" x="2800350" y="2622550"/>
          <p14:tracePt t="86290" x="2800350" y="2609850"/>
          <p14:tracePt t="86340" x="2800350" y="2603500"/>
          <p14:tracePt t="86348" x="2787650" y="2571750"/>
          <p14:tracePt t="86356" x="2762250" y="2527300"/>
          <p14:tracePt t="86372" x="2743200" y="2495550"/>
          <p14:tracePt t="86388" x="2743200" y="2482850"/>
          <p14:tracePt t="86780" x="2749550" y="2552700"/>
          <p14:tracePt t="86788" x="2762250" y="2597150"/>
          <p14:tracePt t="86796" x="2800350" y="2743200"/>
          <p14:tracePt t="86804" x="2825750" y="2813050"/>
          <p14:tracePt t="86812" x="2863850" y="2952750"/>
          <p14:tracePt t="86828" x="2959100" y="3308350"/>
          <p14:tracePt t="86828" x="3022600" y="3486150"/>
          <p14:tracePt t="86844" x="3098800" y="3708400"/>
          <p14:tracePt t="86858" x="3384550" y="4451350"/>
          <p14:tracePt t="86875" x="3556000" y="4826000"/>
          <p14:tracePt t="86892" x="3733800" y="5187950"/>
          <p14:tracePt t="86910" x="3790950" y="5283200"/>
          <p14:tracePt t="86926" x="3803650" y="5302250"/>
          <p14:tracePt t="86943" x="3810000" y="5308600"/>
          <p14:tracePt t="86958" x="3822700" y="5334000"/>
          <p14:tracePt t="86975" x="3841750" y="5359400"/>
          <p14:tracePt t="86992" x="3860800" y="5403850"/>
          <p14:tracePt t="87008" x="3873500" y="5422900"/>
          <p14:tracePt t="87025" x="3930650" y="5486400"/>
          <p14:tracePt t="87042" x="3968750" y="5518150"/>
          <p14:tracePt t="87059" x="4006850" y="5556250"/>
          <p14:tracePt t="87075" x="4095750" y="5651500"/>
          <p14:tracePt t="87092" x="4305300" y="5854700"/>
          <p14:tracePt t="87109" x="4445000" y="5975350"/>
          <p14:tracePt t="87127" x="4533900" y="6032500"/>
          <p14:tracePt t="87212" x="4546600" y="6038850"/>
          <p14:tracePt t="87228" x="4565650" y="6038850"/>
          <p14:tracePt t="87236" x="4572000" y="6038850"/>
          <p14:tracePt t="87244" x="4591050" y="6026150"/>
          <p14:tracePt t="87252" x="4622800" y="5988050"/>
          <p14:tracePt t="87260" x="4660900" y="5848350"/>
          <p14:tracePt t="87276" x="4660900" y="5734050"/>
          <p14:tracePt t="87292" x="4660900" y="5638800"/>
          <p14:tracePt t="87548" x="4660900" y="5632450"/>
          <p14:tracePt t="87556" x="4660900" y="5607050"/>
          <p14:tracePt t="87564" x="4667250" y="5581650"/>
          <p14:tracePt t="87575" x="4686300" y="5562600"/>
          <p14:tracePt t="87592" x="4699000" y="5549900"/>
          <p14:tracePt t="87608" x="4705350" y="5549900"/>
          <p14:tracePt t="87627" x="4762500" y="5537200"/>
          <p14:tracePt t="87643" x="4883150" y="5537200"/>
          <p14:tracePt t="87660" x="4921250" y="5537200"/>
          <p14:tracePt t="87676" x="5099050" y="5556250"/>
          <p14:tracePt t="87693" x="5416550" y="5556250"/>
          <p14:tracePt t="87710" x="5568950" y="5556250"/>
          <p14:tracePt t="87726" x="5657850" y="5556250"/>
          <p14:tracePt t="87743" x="5676900" y="5556250"/>
          <p14:tracePt t="88572" x="5683250" y="5556250"/>
          <p14:tracePt t="88587" x="5695950" y="5549900"/>
          <p14:tracePt t="88588" x="5734050" y="5543550"/>
          <p14:tracePt t="88596" x="5784850" y="5530850"/>
          <p14:tracePt t="88612" x="5842000" y="5524500"/>
          <p14:tracePt t="88612" x="5867400" y="5524500"/>
          <p14:tracePt t="88628" x="5949950" y="5511800"/>
          <p14:tracePt t="88628" x="5994400" y="5505450"/>
          <p14:tracePt t="88652" x="6032500" y="5499100"/>
          <p14:tracePt t="88661" x="6096000" y="5492750"/>
          <p14:tracePt t="88678" x="6121400" y="5486400"/>
          <p14:tracePt t="88772" x="6127750" y="5486400"/>
          <p14:tracePt t="88780" x="6134100" y="5486400"/>
          <p14:tracePt t="88860" x="6140450" y="5492750"/>
          <p14:tracePt t="88876" x="6153150" y="5499100"/>
          <p14:tracePt t="88924" x="6153150" y="5511800"/>
          <p14:tracePt t="88932" x="6172200" y="5524500"/>
          <p14:tracePt t="88940" x="6191250" y="5537200"/>
          <p14:tracePt t="88948" x="6267450" y="5568950"/>
          <p14:tracePt t="88964" x="6337300" y="5588000"/>
          <p14:tracePt t="88980" x="6419850" y="5607050"/>
          <p14:tracePt t="88996" x="6477000" y="5607050"/>
          <p14:tracePt t="89011" x="6521450" y="5607050"/>
          <p14:tracePt t="89027" x="6648450" y="5588000"/>
          <p14:tracePt t="89046" x="6711950" y="5568950"/>
          <p14:tracePt t="89061" x="6775450" y="5549900"/>
          <p14:tracePt t="89079" x="6813550" y="5530850"/>
          <p14:tracePt t="89095" x="6896100" y="5492750"/>
          <p14:tracePt t="89112" x="6934200" y="5454650"/>
          <p14:tracePt t="89128" x="6953250" y="5422900"/>
          <p14:tracePt t="89145" x="6972300" y="5378450"/>
          <p14:tracePt t="89162" x="6978650" y="5365750"/>
          <p14:tracePt t="89179" x="6978650" y="5353050"/>
          <p14:tracePt t="89195" x="6985000" y="5334000"/>
          <p14:tracePt t="89212" x="6985000" y="5321300"/>
          <p14:tracePt t="89229" x="6985000" y="5302250"/>
          <p14:tracePt t="89245" x="6985000" y="5295900"/>
          <p14:tracePt t="89262" x="6985000" y="5283200"/>
          <p14:tracePt t="89300" x="6985000" y="5270500"/>
          <p14:tracePt t="89321" x="6985000" y="5264150"/>
          <p14:tracePt t="89324" x="6972300" y="5257800"/>
          <p14:tracePt t="89332" x="6940550" y="5245100"/>
          <p14:tracePt t="89348" x="6908800" y="5219700"/>
          <p14:tracePt t="89364" x="6870700" y="5200650"/>
          <p14:tracePt t="89379" x="6845300" y="5200650"/>
          <p14:tracePt t="89396" x="6819900" y="5194300"/>
          <p14:tracePt t="89412" x="6781800" y="5194300"/>
          <p14:tracePt t="89429" x="6731000" y="5194300"/>
          <p14:tracePt t="89445" x="6680200" y="5207000"/>
          <p14:tracePt t="89463" x="6584950" y="5245100"/>
          <p14:tracePt t="89479" x="6457950" y="5308600"/>
          <p14:tracePt t="89495" x="6388100" y="5365750"/>
          <p14:tracePt t="89513" x="6324600" y="5403850"/>
          <p14:tracePt t="89529" x="6286500" y="5422900"/>
          <p14:tracePt t="89546" x="6261100" y="5441950"/>
          <p14:tracePt t="89563" x="6248400" y="5454650"/>
          <p14:tracePt t="89579" x="6229350" y="5518150"/>
          <p14:tracePt t="89596" x="6223000" y="5556250"/>
          <p14:tracePt t="89613" x="6216650" y="5568950"/>
          <p14:tracePt t="89629" x="6216650" y="5581650"/>
          <p14:tracePt t="89647" x="6216650" y="5594350"/>
          <p14:tracePt t="89663" x="6216650" y="5607050"/>
          <p14:tracePt t="89679" x="6216650" y="5626100"/>
          <p14:tracePt t="89696" x="6223000" y="5626100"/>
          <p14:tracePt t="89712" x="6223000" y="5632450"/>
          <p14:tracePt t="89748" x="6229350" y="5638800"/>
          <p14:tracePt t="89756" x="6235700" y="5645150"/>
          <p14:tracePt t="89764" x="6280150" y="5689600"/>
          <p14:tracePt t="89781" x="6324600" y="5715000"/>
          <p14:tracePt t="89796" x="6432550" y="5727700"/>
          <p14:tracePt t="89820" x="6496050" y="5727700"/>
          <p14:tracePt t="89830" x="6572250" y="5721350"/>
          <p14:tracePt t="89846" x="6673850" y="5683250"/>
          <p14:tracePt t="89863" x="6851650" y="5638800"/>
          <p14:tracePt t="89879" x="6934200" y="5626100"/>
          <p14:tracePt t="89896" x="7035800" y="5594350"/>
          <p14:tracePt t="89913" x="7131050" y="5562600"/>
          <p14:tracePt t="89929" x="7175500" y="5537200"/>
          <p14:tracePt t="89946" x="7207250" y="5486400"/>
          <p14:tracePt t="89963" x="7213600" y="5441950"/>
          <p14:tracePt t="89980" x="7213600" y="5410200"/>
          <p14:tracePt t="89997" x="7213600" y="5391150"/>
          <p14:tracePt t="90013" x="7213600" y="5378450"/>
          <p14:tracePt t="90029" x="7200900" y="5314950"/>
          <p14:tracePt t="90047" x="7175500" y="5276850"/>
          <p14:tracePt t="90062" x="7131050" y="5213350"/>
          <p14:tracePt t="90080" x="7048500" y="5111750"/>
          <p14:tracePt t="90097" x="6940550" y="5003800"/>
          <p14:tracePt t="90113" x="6851650" y="4940300"/>
          <p14:tracePt t="90130" x="6769100" y="4908550"/>
          <p14:tracePt t="90147" x="6718300" y="4895850"/>
          <p14:tracePt t="90164" x="6629400" y="4889500"/>
          <p14:tracePt t="90180" x="6578600" y="4889500"/>
          <p14:tracePt t="90197" x="6496050" y="4914900"/>
          <p14:tracePt t="90213" x="6400800" y="4953000"/>
          <p14:tracePt t="90231" x="6210300" y="5111750"/>
          <p14:tracePt t="90247" x="6134100" y="5168900"/>
          <p14:tracePt t="90263" x="6070600" y="5219700"/>
          <p14:tracePt t="90280" x="6013450" y="5270500"/>
          <p14:tracePt t="90297" x="5975350" y="5321300"/>
          <p14:tracePt t="90314" x="5930900" y="5384800"/>
          <p14:tracePt t="90331" x="5918200" y="5435600"/>
          <p14:tracePt t="90347" x="5911850" y="5486400"/>
          <p14:tracePt t="90364" x="5911850" y="5530850"/>
          <p14:tracePt t="90381" x="5911850" y="5549900"/>
          <p14:tracePt t="90397" x="5911850" y="5562600"/>
          <p14:tracePt t="90413" x="5911850" y="5568950"/>
          <p14:tracePt t="90430" x="5918200" y="5568950"/>
          <p14:tracePt t="90447" x="5930900" y="5568950"/>
          <p14:tracePt t="90464" x="5949950" y="5568950"/>
          <p14:tracePt t="90480" x="5994400" y="5562600"/>
          <p14:tracePt t="90499" x="6057900" y="5556250"/>
          <p14:tracePt t="90514" x="6184900" y="5530850"/>
          <p14:tracePt t="90531" x="6318250" y="5524500"/>
          <p14:tracePt t="90547" x="6673850" y="5524500"/>
          <p14:tracePt t="90565" x="6845300" y="5511800"/>
          <p14:tracePt t="90581" x="6991350" y="5499100"/>
          <p14:tracePt t="90597" x="7080250" y="5467350"/>
          <p14:tracePt t="90614" x="7137400" y="5441950"/>
          <p14:tracePt t="90631" x="7150100" y="5410200"/>
          <p14:tracePt t="90648" x="7162800" y="5378450"/>
          <p14:tracePt t="90664" x="7169150" y="5359400"/>
          <p14:tracePt t="90681" x="7169150" y="5346700"/>
          <p14:tracePt t="90700" x="7175500" y="5308600"/>
          <p14:tracePt t="90715" x="7175500" y="5283200"/>
          <p14:tracePt t="90732" x="7169150" y="5245100"/>
          <p14:tracePt t="90747" x="7131050" y="5175250"/>
          <p14:tracePt t="90764" x="7092950" y="5118100"/>
          <p14:tracePt t="90781" x="7023100" y="5048250"/>
          <p14:tracePt t="90798" x="6985000" y="5029200"/>
          <p14:tracePt t="90814" x="6934200" y="5003800"/>
          <p14:tracePt t="90831" x="6838950" y="4978400"/>
          <p14:tracePt t="90848" x="6750050" y="4978400"/>
          <p14:tracePt t="90864" x="6629400" y="4978400"/>
          <p14:tracePt t="90881" x="6318250" y="5016500"/>
          <p14:tracePt t="90898" x="6140450" y="5048250"/>
          <p14:tracePt t="90915" x="5937250" y="5086350"/>
          <p14:tracePt t="90931" x="5734050" y="5137150"/>
          <p14:tracePt t="90948" x="5607050" y="5168900"/>
          <p14:tracePt t="90965" x="5480050" y="5226050"/>
          <p14:tracePt t="90982" x="5454650" y="5257800"/>
          <p14:tracePt t="90999" x="5435600" y="5302250"/>
          <p14:tracePt t="91015" x="5429250" y="5340350"/>
          <p14:tracePt t="91032" x="5416550" y="5461000"/>
          <p14:tracePt t="91048" x="5416550" y="5537200"/>
          <p14:tracePt t="91065" x="5429250" y="5594350"/>
          <p14:tracePt t="91082" x="5454650" y="5645150"/>
          <p14:tracePt t="91098" x="5467350" y="5670550"/>
          <p14:tracePt t="91115" x="5524500" y="5695950"/>
          <p14:tracePt t="91132" x="5626100" y="5727700"/>
          <p14:tracePt t="91149" x="5772150" y="5753100"/>
          <p14:tracePt t="91165" x="5911850" y="5759450"/>
          <p14:tracePt t="91184" x="6172200" y="5759450"/>
          <p14:tracePt t="91199" x="6356350" y="5740400"/>
          <p14:tracePt t="91215" x="6445250" y="5727700"/>
          <p14:tracePt t="91232" x="6743700" y="5695950"/>
          <p14:tracePt t="91248" x="6877050" y="5670550"/>
          <p14:tracePt t="91265" x="7042150" y="5588000"/>
          <p14:tracePt t="91282" x="7080250" y="5549900"/>
          <p14:tracePt t="91299" x="7092950" y="5505450"/>
          <p14:tracePt t="91315" x="7092950" y="5441950"/>
          <p14:tracePt t="91332" x="7092950" y="5410200"/>
          <p14:tracePt t="91348" x="7092950" y="5353050"/>
          <p14:tracePt t="91366" x="7086600" y="5334000"/>
          <p14:tracePt t="91382" x="7073900" y="5314950"/>
          <p14:tracePt t="91399" x="7061200" y="5302250"/>
          <p14:tracePt t="91417" x="7042150" y="5283200"/>
          <p14:tracePt t="91432" x="6991350" y="5245100"/>
          <p14:tracePt t="91449" x="6870700" y="5207000"/>
          <p14:tracePt t="91466" x="6769100" y="5194300"/>
          <p14:tracePt t="91482" x="6635750" y="5175250"/>
          <p14:tracePt t="91499" x="6483350" y="5168900"/>
          <p14:tracePt t="91516" x="6375400" y="5207000"/>
          <p14:tracePt t="91532" x="6318250" y="5245100"/>
          <p14:tracePt t="91549" x="6254750" y="5308600"/>
          <p14:tracePt t="91566" x="6216650" y="5365750"/>
          <p14:tracePt t="91582" x="6172200" y="5422900"/>
          <p14:tracePt t="91600" x="6146800" y="5486400"/>
          <p14:tracePt t="91616" x="6140450" y="5499100"/>
          <p14:tracePt t="91632" x="6127750" y="5575300"/>
          <p14:tracePt t="91649" x="6127750" y="5664200"/>
          <p14:tracePt t="91666" x="6127750" y="5708650"/>
          <p14:tracePt t="91683" x="6134100" y="5727700"/>
          <p14:tracePt t="91698" x="6146800" y="5753100"/>
          <p14:tracePt t="91715" x="6184900" y="5772150"/>
          <p14:tracePt t="91732" x="6242050" y="5810250"/>
          <p14:tracePt t="91749" x="6299200" y="5829300"/>
          <p14:tracePt t="91766" x="6362700" y="5842000"/>
          <p14:tracePt t="91782" x="6407150" y="5835650"/>
          <p14:tracePt t="91799" x="6426200" y="5810250"/>
          <p14:tracePt t="91816" x="6451600" y="5784850"/>
          <p14:tracePt t="91833" x="6534150" y="5721350"/>
          <p14:tracePt t="91849" x="6572250" y="5683250"/>
          <p14:tracePt t="91866" x="6642100" y="5613400"/>
          <p14:tracePt t="91883" x="6667500" y="5556250"/>
          <p14:tracePt t="91901" x="6680200" y="5518150"/>
          <p14:tracePt t="91917" x="6686550" y="5480050"/>
          <p14:tracePt t="91933" x="6686550" y="5416550"/>
          <p14:tracePt t="91950" x="6686550" y="5397500"/>
          <p14:tracePt t="91966" x="6680200" y="5372100"/>
          <p14:tracePt t="91983" x="6667500" y="5353050"/>
          <p14:tracePt t="92028" x="6661150" y="5346700"/>
          <p14:tracePt t="92036" x="6661150" y="5340350"/>
          <p14:tracePt t="92044" x="6661150" y="5334000"/>
          <p14:tracePt t="92066" x="6661150" y="5327650"/>
          <p14:tracePt t="92068" x="6648450" y="5302250"/>
          <p14:tracePt t="92083" x="6635750" y="5289550"/>
          <p14:tracePt t="92140" x="6623050" y="5289550"/>
          <p14:tracePt t="92148" x="6610350" y="5289550"/>
          <p14:tracePt t="92156" x="6540500" y="5321300"/>
          <p14:tracePt t="92170" x="6464300" y="5365750"/>
          <p14:tracePt t="92183" x="6375400" y="5422900"/>
          <p14:tracePt t="92200" x="6318250" y="5480050"/>
          <p14:tracePt t="92217" x="6299200" y="5499100"/>
          <p14:tracePt t="92234" x="6267450" y="5530850"/>
          <p14:tracePt t="92250" x="6248400" y="5543550"/>
          <p14:tracePt t="92267" x="6229350" y="5549900"/>
          <p14:tracePt t="92283" x="6203950" y="5575300"/>
          <p14:tracePt t="92300" x="6203950" y="5588000"/>
          <p14:tracePt t="92317" x="6197600" y="5607050"/>
          <p14:tracePt t="92334" x="6197600" y="5619750"/>
          <p14:tracePt t="92350" x="6197600" y="5632450"/>
          <p14:tracePt t="92367" x="6210300" y="5645150"/>
          <p14:tracePt t="92384" x="6223000" y="5657850"/>
          <p14:tracePt t="92401" x="6261100" y="5664200"/>
          <p14:tracePt t="92417" x="6286500" y="5664200"/>
          <p14:tracePt t="92434" x="6375400" y="5651500"/>
          <p14:tracePt t="92451" x="6527800" y="5613400"/>
          <p14:tracePt t="92467" x="6692900" y="5575300"/>
          <p14:tracePt t="92484" x="6832600" y="5556250"/>
          <p14:tracePt t="92500" x="6946900" y="5530850"/>
          <p14:tracePt t="92517" x="6991350" y="5518150"/>
          <p14:tracePt t="92534" x="7029450" y="5492750"/>
          <p14:tracePt t="92551" x="7029450" y="5473700"/>
          <p14:tracePt t="92567" x="7029450" y="5454650"/>
          <p14:tracePt t="92584" x="7029450" y="5429250"/>
          <p14:tracePt t="92601" x="7029450" y="5422900"/>
          <p14:tracePt t="92617" x="7029450" y="5416550"/>
          <p14:tracePt t="92634" x="7016750" y="5403850"/>
          <p14:tracePt t="92651" x="7010400" y="5397500"/>
          <p14:tracePt t="92667" x="6997700" y="5384800"/>
          <p14:tracePt t="92684" x="6978650" y="5378450"/>
          <p14:tracePt t="92701" x="6959600" y="5372100"/>
          <p14:tracePt t="92718" x="6934200" y="5372100"/>
          <p14:tracePt t="92734" x="6915150" y="5372100"/>
          <p14:tracePt t="92751" x="6896100" y="5372100"/>
          <p14:tracePt t="92964" x="6883400" y="5378450"/>
          <p14:tracePt t="92972" x="6870700" y="5391150"/>
          <p14:tracePt t="92980" x="6851650" y="5416550"/>
          <p14:tracePt t="92985" x="6743700" y="5473700"/>
          <p14:tracePt t="93001" x="6565900" y="5556250"/>
          <p14:tracePt t="93018" x="6438900" y="5581650"/>
          <p14:tracePt t="93035" x="5702300" y="5772150"/>
          <p14:tracePt t="93051" x="5149850" y="5842000"/>
          <p14:tracePt t="93068" x="4819650" y="5880100"/>
          <p14:tracePt t="93085" x="4540250" y="5899150"/>
          <p14:tracePt t="93101" x="4057650" y="5899150"/>
          <p14:tracePt t="93119" x="3949700" y="5880100"/>
          <p14:tracePt t="93135" x="3803650" y="5842000"/>
          <p14:tracePt t="93152" x="3657600" y="5816600"/>
          <p14:tracePt t="93168" x="3536950" y="5803900"/>
          <p14:tracePt t="93185" x="3435350" y="5803900"/>
          <p14:tracePt t="93202" x="3295650" y="5810250"/>
          <p14:tracePt t="93218" x="3251200" y="5810250"/>
          <p14:tracePt t="93236" x="3143250" y="5810250"/>
          <p14:tracePt t="93251" x="3098800" y="5810250"/>
          <p14:tracePt t="93269" x="3092450" y="5810250"/>
          <p14:tracePt t="93285" x="3073400" y="5816600"/>
          <p14:tracePt t="93302" x="3041650" y="5829300"/>
          <p14:tracePt t="93318" x="3009900" y="5842000"/>
          <p14:tracePt t="93335" x="2946400" y="5861050"/>
          <p14:tracePt t="93352" x="2921000" y="5867400"/>
          <p14:tracePt t="93369" x="2914650" y="5873750"/>
          <p14:tracePt t="93385" x="2908300" y="5873750"/>
          <p14:tracePt t="93444" x="2901950" y="5873750"/>
          <p14:tracePt t="93452" x="2895600" y="5873750"/>
          <p14:tracePt t="93468" x="2863850" y="5867400"/>
          <p14:tracePt t="93484" x="2825750" y="5848350"/>
          <p14:tracePt t="93500" x="2806700" y="5842000"/>
          <p14:tracePt t="93508" x="2787650" y="5835650"/>
          <p14:tracePt t="93518" x="2755900" y="5822950"/>
          <p14:tracePt t="93535" x="2736850" y="5810250"/>
          <p14:tracePt t="93552" x="2705100" y="5797550"/>
          <p14:tracePt t="93570" x="2667000" y="5791200"/>
          <p14:tracePt t="93586" x="2622550" y="5791200"/>
          <p14:tracePt t="93603" x="2597150" y="5803900"/>
          <p14:tracePt t="93619" x="2578100" y="5810250"/>
          <p14:tracePt t="93636" x="2565400" y="5816600"/>
          <p14:tracePt t="93652" x="2546350" y="5822950"/>
          <p14:tracePt t="93669" x="2520950" y="5829300"/>
          <p14:tracePt t="93686" x="2463800" y="5848350"/>
          <p14:tracePt t="93702" x="2438400" y="5854700"/>
          <p14:tracePt t="93719" x="2413000" y="5861050"/>
          <p14:tracePt t="93736" x="2406650" y="5861050"/>
          <p14:tracePt t="93752" x="2400300" y="5861050"/>
          <p14:tracePt t="93769" x="2393950" y="5861050"/>
          <p14:tracePt t="93786" x="2387600" y="5861050"/>
          <p14:tracePt t="93821" x="2374900" y="5861050"/>
          <p14:tracePt t="93844" x="2374900" y="5867400"/>
          <p14:tracePt t="93852" x="2362200" y="5873750"/>
          <p14:tracePt t="93862" x="2355850" y="5873750"/>
          <p14:tracePt t="93884" x="2349500" y="5880100"/>
          <p14:tracePt t="93887" x="2330450" y="5880100"/>
          <p14:tracePt t="93903" x="2317750" y="5886450"/>
          <p14:tracePt t="93919" x="2311400" y="5899150"/>
          <p14:tracePt t="94500" x="2317750" y="5899150"/>
          <p14:tracePt t="94513" x="2324100" y="5899150"/>
          <p14:tracePt t="94529" x="2336800" y="5899150"/>
          <p14:tracePt t="94530" x="2355850" y="5899150"/>
          <p14:tracePt t="94537" x="2387600" y="5899150"/>
          <p14:tracePt t="94554" x="2463800" y="5905500"/>
          <p14:tracePt t="94571" x="2609850" y="5924550"/>
          <p14:tracePt t="94587" x="2901950" y="5969000"/>
          <p14:tracePt t="94604" x="2952750" y="5975350"/>
          <p14:tracePt t="94621" x="3155950" y="5988050"/>
          <p14:tracePt t="94637" x="3162300" y="5988050"/>
          <p14:tracePt t="94740" x="3168650" y="5988050"/>
          <p14:tracePt t="94748" x="3175000" y="5988050"/>
          <p14:tracePt t="94764" x="3187700" y="5988050"/>
          <p14:tracePt t="94772" x="3194050" y="5988050"/>
          <p14:tracePt t="95236" x="3181350" y="5988050"/>
          <p14:tracePt t="95276" x="3175000" y="5988050"/>
          <p14:tracePt t="95284" x="3155950" y="5981700"/>
          <p14:tracePt t="95292" x="3130550" y="5975350"/>
          <p14:tracePt t="95300" x="3092450" y="5956300"/>
          <p14:tracePt t="95308" x="3028950" y="5943600"/>
          <p14:tracePt t="95324" x="2959100" y="5930900"/>
          <p14:tracePt t="95339" x="2876550" y="5905500"/>
          <p14:tracePt t="95355" x="2717800" y="5867400"/>
          <p14:tracePt t="95372" x="2597150" y="5842000"/>
          <p14:tracePt t="95389" x="2514600" y="5829300"/>
          <p14:tracePt t="95405" x="2470150" y="5816600"/>
          <p14:tracePt t="95422" x="2463800" y="5816600"/>
          <p14:tracePt t="95439" x="2457450" y="5816600"/>
          <p14:tracePt t="95524" x="2451100" y="5816600"/>
          <p14:tracePt t="95548" x="2444750" y="5816600"/>
          <p14:tracePt t="95564" x="2438400" y="5822950"/>
          <p14:tracePt t="95572" x="2438400" y="5829300"/>
          <p14:tracePt t="95580" x="2432050" y="5829300"/>
          <p14:tracePt t="95588" x="2432050" y="5835650"/>
          <p14:tracePt t="95628" x="2432050" y="5842000"/>
          <p14:tracePt t="95652" x="2432050" y="5848350"/>
          <p14:tracePt t="95660" x="2425700" y="5848350"/>
          <p14:tracePt t="95668" x="2419350" y="5861050"/>
          <p14:tracePt t="95689" x="2419350" y="5867400"/>
          <p14:tracePt t="95692" x="2413000" y="5873750"/>
          <p14:tracePt t="95706" x="2406650" y="5880100"/>
          <p14:tracePt t="95722" x="2400300" y="5886450"/>
          <p14:tracePt t="95739" x="2381250" y="5892800"/>
          <p14:tracePt t="95756" x="2374900" y="5892800"/>
          <p14:tracePt t="95860" x="2362200" y="5892800"/>
          <p14:tracePt t="96052" x="2368550" y="5892800"/>
          <p14:tracePt t="96068" x="2381250" y="5892800"/>
          <p14:tracePt t="96076" x="2400300" y="5892800"/>
          <p14:tracePt t="96084" x="2438400" y="5892800"/>
          <p14:tracePt t="96092" x="2540000" y="5892800"/>
          <p14:tracePt t="96108" x="2622550" y="5892800"/>
          <p14:tracePt t="96124" x="3073400" y="5943600"/>
          <p14:tracePt t="96142" x="3181350" y="5949950"/>
          <p14:tracePt t="96157" x="3213100" y="5956300"/>
          <p14:tracePt t="96173" x="3219450" y="5956300"/>
          <p14:tracePt t="96756" x="3225800" y="5956300"/>
          <p14:tracePt t="96764" x="3244850" y="5962650"/>
          <p14:tracePt t="96774" x="3289300" y="5969000"/>
          <p14:tracePt t="96776" x="3390900" y="5981700"/>
          <p14:tracePt t="96791" x="3549650" y="6019800"/>
          <p14:tracePt t="96808" x="3784600" y="6076950"/>
          <p14:tracePt t="96824" x="3956050" y="6108700"/>
          <p14:tracePt t="96841" x="4337050" y="6140450"/>
          <p14:tracePt t="96858" x="4476750" y="6146800"/>
          <p14:tracePt t="96874" x="4483100" y="6146800"/>
          <p14:tracePt t="97052" x="4495800" y="6146800"/>
          <p14:tracePt t="97060" x="4508500" y="6146800"/>
          <p14:tracePt t="97076" x="4514850" y="6146800"/>
          <p14:tracePt t="97124" x="4521200" y="6146800"/>
          <p14:tracePt t="97133" x="4533900" y="6146800"/>
          <p14:tracePt t="97136" x="4540250" y="6146800"/>
          <p14:tracePt t="97141" x="4572000" y="6134100"/>
          <p14:tracePt t="97157" x="4578350" y="6121400"/>
          <p14:tracePt t="97175" x="4578350" y="6115050"/>
          <p14:tracePt t="97191" x="4584700" y="6115050"/>
          <p14:tracePt t="97207" x="4591050" y="6102350"/>
          <p14:tracePt t="97225" x="4610100" y="6070600"/>
          <p14:tracePt t="97241" x="4610100" y="6064250"/>
          <p14:tracePt t="97257" x="4616450" y="6045200"/>
          <p14:tracePt t="97275" x="4635500" y="6026150"/>
          <p14:tracePt t="97316" x="4641850" y="6026150"/>
          <p14:tracePt t="97325" x="4648200" y="6026150"/>
          <p14:tracePt t="97326" x="4673600" y="6019800"/>
          <p14:tracePt t="97342" x="4705350" y="6007100"/>
          <p14:tracePt t="97358" x="4800600" y="6000750"/>
          <p14:tracePt t="97376" x="4965700" y="5981700"/>
          <p14:tracePt t="97392" x="5054600" y="5975350"/>
          <p14:tracePt t="97409" x="5111750" y="5969000"/>
          <p14:tracePt t="97425" x="5175250" y="5962650"/>
          <p14:tracePt t="97442" x="5238750" y="5962650"/>
          <p14:tracePt t="97459" x="5270500" y="5962650"/>
          <p14:tracePt t="97475" x="5289550" y="5962650"/>
          <p14:tracePt t="97516" x="5289550" y="5956300"/>
          <p14:tracePt t="97540" x="5295900" y="5956300"/>
          <p14:tracePt t="97548" x="5302250" y="5956300"/>
          <p14:tracePt t="97580" x="5308600" y="5956300"/>
          <p14:tracePt t="97588" x="5314950" y="5956300"/>
          <p14:tracePt t="97604" x="5321300" y="5956300"/>
          <p14:tracePt t="97644" x="5327650" y="5956300"/>
          <p14:tracePt t="97764" x="5334000" y="5949950"/>
          <p14:tracePt t="97788" x="5340350" y="5943600"/>
          <p14:tracePt t="97812" x="5346700" y="5943600"/>
          <p14:tracePt t="97891" x="5353050" y="5937250"/>
          <p14:tracePt t="97924" x="5359400" y="5930900"/>
          <p14:tracePt t="97956" x="5365750" y="5924550"/>
          <p14:tracePt t="97972" x="5372100" y="5924550"/>
          <p14:tracePt t="97988" x="5372100" y="5918200"/>
          <p14:tracePt t="97996" x="5378450" y="5911850"/>
          <p14:tracePt t="98196" x="5384800" y="5899150"/>
          <p14:tracePt t="98204" x="5391150" y="5899150"/>
          <p14:tracePt t="98220" x="5391150" y="5892800"/>
          <p14:tracePt t="98244" x="5391150" y="5886450"/>
          <p14:tracePt t="98555" x="5391150" y="5873750"/>
          <p14:tracePt t="98570" x="5378450" y="5873750"/>
          <p14:tracePt t="98612" x="5365750" y="5867400"/>
          <p14:tracePt t="98636" x="5365750" y="5861050"/>
          <p14:tracePt t="98652" x="5353050" y="5854700"/>
          <p14:tracePt t="98659" x="5308600" y="5829300"/>
          <p14:tracePt t="98668" x="5295900" y="5816600"/>
          <p14:tracePt t="98677" x="5276850" y="5803900"/>
          <p14:tracePt t="98678" x="5207000" y="5753100"/>
          <p14:tracePt t="98694" x="5105400" y="5683250"/>
          <p14:tracePt t="98711" x="4946650" y="5581650"/>
          <p14:tracePt t="98727" x="4705350" y="5429250"/>
          <p14:tracePt t="98744" x="4375150" y="5232400"/>
          <p14:tracePt t="98761" x="3981450" y="4991100"/>
          <p14:tracePt t="98777" x="3848100" y="4914900"/>
          <p14:tracePt t="98794" x="3746500" y="4819650"/>
          <p14:tracePt t="98812" x="3714750" y="4800600"/>
          <p14:tracePt t="98829" x="3702050" y="4787900"/>
          <p14:tracePt t="98846" x="3670300" y="4762500"/>
          <p14:tracePt t="98861" x="3651250" y="4743450"/>
          <p14:tracePt t="98878" x="3613150" y="4705350"/>
          <p14:tracePt t="98895" x="3556000" y="4641850"/>
          <p14:tracePt t="98911" x="3467100" y="4572000"/>
          <p14:tracePt t="98928" x="3365500" y="4489450"/>
          <p14:tracePt t="98945" x="3244850" y="4394200"/>
          <p14:tracePt t="98962" x="3124200" y="4305300"/>
          <p14:tracePt t="98978" x="3117850" y="4298950"/>
          <p14:tracePt t="99100" x="3117850" y="4292600"/>
          <p14:tracePt t="99108" x="3111500" y="4286250"/>
          <p14:tracePt t="99124" x="3105150" y="4279900"/>
          <p14:tracePt t="99131" x="3098800" y="4260850"/>
          <p14:tracePt t="99147" x="3092450" y="4254500"/>
          <p14:tracePt t="99163" x="3086100" y="4248150"/>
          <p14:tracePt t="99178" x="3079750" y="4248150"/>
          <p14:tracePt t="99196" x="3054350" y="4222750"/>
          <p14:tracePt t="99211" x="3035300" y="4210050"/>
          <p14:tracePt t="99211" x="2984500" y="4184650"/>
          <p14:tracePt t="99228" x="2971800" y="4171950"/>
          <p14:tracePt t="99244" x="2959100" y="4171950"/>
          <p14:tracePt t="99261" x="2952750" y="4171950"/>
          <p14:tracePt t="99278" x="2901950" y="4171950"/>
          <p14:tracePt t="99296" x="2844800" y="4165600"/>
          <p14:tracePt t="99311" x="2794000" y="4146550"/>
          <p14:tracePt t="99328" x="2762250" y="4140200"/>
          <p14:tracePt t="99345" x="2755900" y="4140200"/>
          <p14:tracePt t="99932" x="2762250" y="4146550"/>
          <p14:tracePt t="99940" x="2768600" y="4159250"/>
          <p14:tracePt t="99947" x="2781300" y="4171950"/>
          <p14:tracePt t="99955" x="2794000" y="4197350"/>
          <p14:tracePt t="99963" x="2863850" y="4273550"/>
          <p14:tracePt t="99987" x="2946400" y="4381500"/>
          <p14:tracePt t="100003" x="3067050" y="4495800"/>
          <p14:tracePt t="100019" x="3213100" y="4641850"/>
          <p14:tracePt t="100029" x="3352800" y="4775200"/>
          <p14:tracePt t="100045" x="3435350" y="4845050"/>
          <p14:tracePt t="100062" x="3746500" y="5118100"/>
          <p14:tracePt t="100079" x="3937000" y="5264150"/>
          <p14:tracePt t="100096" x="4114800" y="5397500"/>
          <p14:tracePt t="100113" x="4419600" y="5581650"/>
          <p14:tracePt t="100130" x="4902200" y="5886450"/>
          <p14:tracePt t="100147" x="5181600" y="6051550"/>
          <p14:tracePt t="100164" x="5340350" y="6121400"/>
          <p14:tracePt t="100180" x="5473700" y="6178550"/>
          <p14:tracePt t="100196" x="5568950" y="6216650"/>
          <p14:tracePt t="100213" x="5632450" y="6235700"/>
          <p14:tracePt t="100230" x="5651500" y="6242050"/>
          <p14:tracePt t="100396" x="5657850" y="6248400"/>
          <p14:tracePt t="100406" x="5670550" y="6248400"/>
          <p14:tracePt t="100428" x="5683250" y="6248400"/>
          <p14:tracePt t="100452" x="5689600" y="6248400"/>
          <p14:tracePt t="100473" x="5695950" y="6242050"/>
          <p14:tracePt t="100480" x="5702300" y="6235700"/>
          <p14:tracePt t="100500" x="5708650" y="6229350"/>
          <p14:tracePt t="100508" x="5721350" y="6223000"/>
          <p14:tracePt t="100516" x="5753100" y="6223000"/>
          <p14:tracePt t="100532" x="5778500" y="6216650"/>
          <p14:tracePt t="100556" x="5797550" y="6203950"/>
          <p14:tracePt t="100570" x="5822950" y="6197600"/>
          <p14:tracePt t="100582" x="5873750" y="6191250"/>
          <p14:tracePt t="100598" x="5981700" y="6178550"/>
          <p14:tracePt t="100615" x="6045200" y="6159500"/>
          <p14:tracePt t="100631" x="6102350" y="6140450"/>
          <p14:tracePt t="100648" x="6115050" y="6134100"/>
          <p14:tracePt t="100665" x="6140450" y="6115050"/>
          <p14:tracePt t="100682" x="6165850" y="6102350"/>
          <p14:tracePt t="100698" x="6178550" y="6096000"/>
          <p14:tracePt t="100715" x="6184900" y="6096000"/>
          <p14:tracePt t="100732" x="6191250" y="6089650"/>
          <p14:tracePt t="100772" x="6197600" y="6089650"/>
          <p14:tracePt t="100788" x="6216650" y="6076950"/>
          <p14:tracePt t="100798" x="6223000" y="6076950"/>
          <p14:tracePt t="100804" x="6242050" y="6076950"/>
          <p14:tracePt t="100820" x="6267450" y="6076950"/>
          <p14:tracePt t="100832" x="6292850" y="6076950"/>
          <p14:tracePt t="100849" x="6343650" y="6076950"/>
          <p14:tracePt t="100865" x="6426200" y="6089650"/>
          <p14:tracePt t="100882" x="6451600" y="6089650"/>
          <p14:tracePt t="100899" x="6470650" y="6089650"/>
          <p14:tracePt t="100915" x="6502400" y="6083300"/>
          <p14:tracePt t="100932" x="6521450" y="6076950"/>
          <p14:tracePt t="100949" x="6534150" y="6076950"/>
          <p14:tracePt t="101028" x="6546850" y="6076950"/>
          <p14:tracePt t="101036" x="6553200" y="6076950"/>
          <p14:tracePt t="101044" x="6565900" y="6076950"/>
          <p14:tracePt t="101066" x="6572250" y="6076950"/>
          <p14:tracePt t="101068" x="6584950" y="6076950"/>
          <p14:tracePt t="101124" x="6591300" y="6076950"/>
          <p14:tracePt t="101141" x="6604000" y="6076950"/>
          <p14:tracePt t="101148" x="6623050" y="6076950"/>
          <p14:tracePt t="101164" x="6642100" y="6076950"/>
          <p14:tracePt t="101196" x="6648450" y="6076950"/>
          <p14:tracePt t="101220" x="6654800" y="6076950"/>
          <p14:tracePt t="101228" x="6667500" y="6076950"/>
          <p14:tracePt t="101237" x="6680200" y="6076950"/>
          <p14:tracePt t="101250" x="6711950" y="6083300"/>
          <p14:tracePt t="101260" x="6819900" y="6102350"/>
          <p14:tracePt t="101268" x="6934200" y="6134100"/>
          <p14:tracePt t="101284" x="7004050" y="6134100"/>
          <p14:tracePt t="101299" x="7080250" y="6140450"/>
          <p14:tracePt t="101316" x="7213600" y="6146800"/>
          <p14:tracePt t="101333" x="7315200" y="6153150"/>
          <p14:tracePt t="101350" x="7416800" y="6172200"/>
          <p14:tracePt t="101367" x="7493000" y="6178550"/>
          <p14:tracePt t="101383" x="7600950" y="6184900"/>
          <p14:tracePt t="101400" x="7664450" y="6184900"/>
          <p14:tracePt t="101417" x="7766050" y="6184900"/>
          <p14:tracePt t="101433" x="7816850" y="6178550"/>
          <p14:tracePt t="101449" x="7886700" y="6165850"/>
          <p14:tracePt t="101466" x="7918450" y="6159500"/>
          <p14:tracePt t="101483" x="7950200" y="6140450"/>
          <p14:tracePt t="101499" x="7962900" y="6121400"/>
          <p14:tracePt t="101516" x="8007350" y="6096000"/>
          <p14:tracePt t="101533" x="8032750" y="6083300"/>
          <p14:tracePt t="101550" x="8083550" y="6064250"/>
          <p14:tracePt t="101566" x="8153400" y="6045200"/>
          <p14:tracePt t="101583" x="8191500" y="6032500"/>
          <p14:tracePt t="101600" x="8210550" y="6013450"/>
          <p14:tracePt t="101617" x="8216900" y="6000750"/>
          <p14:tracePt t="101634" x="8248650" y="5975350"/>
          <p14:tracePt t="101653" x="8286750" y="5943600"/>
          <p14:tracePt t="101666" x="8299450" y="5943600"/>
          <p14:tracePt t="101683" x="8305800" y="5937250"/>
          <p14:tracePt t="101700" x="8324850" y="5918200"/>
          <p14:tracePt t="101717" x="8350250" y="5899150"/>
          <p14:tracePt t="101733" x="8362950" y="5886450"/>
          <p14:tracePt t="101750" x="8388350" y="5854700"/>
          <p14:tracePt t="101767" x="8401050" y="5848350"/>
          <p14:tracePt t="101783" x="8413750" y="5835650"/>
          <p14:tracePt t="101801" x="8439150" y="5816600"/>
          <p14:tracePt t="101817" x="8451850" y="5810250"/>
          <p14:tracePt t="101834" x="8458200" y="5797550"/>
          <p14:tracePt t="101850" x="8464550" y="5784850"/>
          <p14:tracePt t="101867" x="8470900" y="5759450"/>
          <p14:tracePt t="101883" x="8470900" y="5746750"/>
          <p14:tracePt t="101900" x="8477250" y="5734050"/>
          <p14:tracePt t="101940" x="8477250" y="5727700"/>
          <p14:tracePt t="101948" x="8477250" y="5721350"/>
          <p14:tracePt t="101976" x="8477250" y="5715000"/>
          <p14:tracePt t="101988" x="8477250" y="5708650"/>
          <p14:tracePt t="101996" x="8477250" y="5702300"/>
          <p14:tracePt t="102017" x="8470900" y="5702300"/>
          <p14:tracePt t="102018" x="8464550" y="5695950"/>
          <p14:tracePt t="102034" x="8445500" y="5676900"/>
          <p14:tracePt t="102051" x="8426450" y="5670550"/>
          <p14:tracePt t="102067" x="8318500" y="5645150"/>
          <p14:tracePt t="102083" x="8128000" y="5581650"/>
          <p14:tracePt t="102101" x="7962900" y="5537200"/>
          <p14:tracePt t="102117" x="7804150" y="5499100"/>
          <p14:tracePt t="102134" x="7734300" y="5480050"/>
          <p14:tracePt t="102152" x="7689850" y="5480050"/>
          <p14:tracePt t="102167" x="7670800" y="5480050"/>
          <p14:tracePt t="102184" x="7645400" y="5473700"/>
          <p14:tracePt t="102201" x="7607300" y="5473700"/>
          <p14:tracePt t="102217" x="7505700" y="5480050"/>
          <p14:tracePt t="102234" x="7378700" y="5486400"/>
          <p14:tracePt t="102251" x="7118350" y="5486400"/>
          <p14:tracePt t="102267" x="6985000" y="5492750"/>
          <p14:tracePt t="102284" x="6908800" y="5499100"/>
          <p14:tracePt t="102301" x="6864350" y="5499100"/>
          <p14:tracePt t="102318" x="6832600" y="5511800"/>
          <p14:tracePt t="102334" x="6775450" y="5524500"/>
          <p14:tracePt t="102351" x="6737350" y="5537200"/>
          <p14:tracePt t="102368" x="6705600" y="5549900"/>
          <p14:tracePt t="102386" x="6654800" y="5575300"/>
          <p14:tracePt t="102401" x="6604000" y="5619750"/>
          <p14:tracePt t="102417" x="6534150" y="5695950"/>
          <p14:tracePt t="102434" x="6502400" y="5727700"/>
          <p14:tracePt t="102451" x="6477000" y="5753100"/>
          <p14:tracePt t="102468" x="6451600" y="5791200"/>
          <p14:tracePt t="102485" x="6438900" y="5803900"/>
          <p14:tracePt t="102501" x="6426200" y="5842000"/>
          <p14:tracePt t="102518" x="6426200" y="5848350"/>
          <p14:tracePt t="102534" x="6419850" y="5873750"/>
          <p14:tracePt t="102551" x="6419850" y="5886450"/>
          <p14:tracePt t="102568" x="6419850" y="5905500"/>
          <p14:tracePt t="102585" x="6419850" y="5924550"/>
          <p14:tracePt t="102601" x="6419850" y="5930900"/>
          <p14:tracePt t="102618" x="6432550" y="5943600"/>
          <p14:tracePt t="102635" x="6438900" y="5949950"/>
          <p14:tracePt t="102652" x="6470650" y="5962650"/>
          <p14:tracePt t="102668" x="6540500" y="5981700"/>
          <p14:tracePt t="102685" x="6572250" y="5988050"/>
          <p14:tracePt t="102701" x="6616700" y="6000750"/>
          <p14:tracePt t="102718" x="6692900" y="6019800"/>
          <p14:tracePt t="102736" x="6870700" y="6076950"/>
          <p14:tracePt t="102751" x="7016750" y="6115050"/>
          <p14:tracePt t="102768" x="7188200" y="6140450"/>
          <p14:tracePt t="102784" x="7353300" y="6153150"/>
          <p14:tracePt t="102802" x="7454900" y="6165850"/>
          <p14:tracePt t="102818" x="7651750" y="6178550"/>
          <p14:tracePt t="102836" x="7785100" y="6197600"/>
          <p14:tracePt t="102853" x="8153400" y="6235700"/>
          <p14:tracePt t="102869" x="8210550" y="6235700"/>
          <p14:tracePt t="102885" x="8248650" y="6235700"/>
          <p14:tracePt t="102902" x="8261350" y="6229350"/>
          <p14:tracePt t="102919" x="8267700" y="6223000"/>
          <p14:tracePt t="102936" x="8274050" y="6203950"/>
          <p14:tracePt t="102952" x="8299450" y="6165850"/>
          <p14:tracePt t="102969" x="8318500" y="6140450"/>
          <p14:tracePt t="102986" x="8337550" y="6102350"/>
          <p14:tracePt t="103002" x="8356600" y="6038850"/>
          <p14:tracePt t="103019" x="8362950" y="6000750"/>
          <p14:tracePt t="103036" x="8369300" y="5956300"/>
          <p14:tracePt t="103052" x="8375650" y="5918200"/>
          <p14:tracePt t="103069" x="8375650" y="5867400"/>
          <p14:tracePt t="103086" x="8375650" y="5816600"/>
          <p14:tracePt t="103103" x="8375650" y="5791200"/>
          <p14:tracePt t="103119" x="8375650" y="5778500"/>
          <p14:tracePt t="103136" x="8375650" y="5759450"/>
          <p14:tracePt t="103152" x="8375650" y="5746750"/>
          <p14:tracePt t="103168" x="8375650" y="5715000"/>
          <p14:tracePt t="103185" x="8375650" y="5702300"/>
          <p14:tracePt t="103202" x="8375650" y="5689600"/>
          <p14:tracePt t="103219" x="8375650" y="5670550"/>
          <p14:tracePt t="103236" x="8369300" y="5657850"/>
          <p14:tracePt t="103252" x="8369300" y="5645150"/>
          <p14:tracePt t="103269" x="8369300" y="5632450"/>
          <p14:tracePt t="103286" x="8350250" y="5607050"/>
          <p14:tracePt t="103302" x="8299450" y="5556250"/>
          <p14:tracePt t="103320" x="8229600" y="5511800"/>
          <p14:tracePt t="103336" x="8134350" y="5461000"/>
          <p14:tracePt t="103353" x="8026400" y="5410200"/>
          <p14:tracePt t="103369" x="7943850" y="5378450"/>
          <p14:tracePt t="103387" x="7893050" y="5359400"/>
          <p14:tracePt t="103402" x="7854950" y="5346700"/>
          <p14:tracePt t="103419" x="7759700" y="5321300"/>
          <p14:tracePt t="103437" x="7696200" y="5302250"/>
          <p14:tracePt t="103453" x="7658100" y="5295900"/>
          <p14:tracePt t="103469" x="7588250" y="5295900"/>
          <p14:tracePt t="103486" x="7512050" y="5295900"/>
          <p14:tracePt t="103503" x="7442200" y="5295900"/>
          <p14:tracePt t="103519" x="7366000" y="5295900"/>
          <p14:tracePt t="103536" x="7302500" y="5295900"/>
          <p14:tracePt t="103554" x="7270750" y="5295900"/>
          <p14:tracePt t="103570" x="7239000" y="5302250"/>
          <p14:tracePt t="103587" x="7194550" y="5308600"/>
          <p14:tracePt t="103603" x="7137400" y="5321300"/>
          <p14:tracePt t="103621" x="7067550" y="5353050"/>
          <p14:tracePt t="103637" x="7004050" y="5397500"/>
          <p14:tracePt t="103653" x="6953250" y="5422900"/>
          <p14:tracePt t="103670" x="6896100" y="5454650"/>
          <p14:tracePt t="103687" x="6832600" y="5492750"/>
          <p14:tracePt t="103703" x="6762750" y="5543550"/>
          <p14:tracePt t="103720" x="6705600" y="5568950"/>
          <p14:tracePt t="103737" x="6680200" y="5600700"/>
          <p14:tracePt t="103754" x="6654800" y="5613400"/>
          <p14:tracePt t="103770" x="6648450" y="5632450"/>
          <p14:tracePt t="103787" x="6635750" y="5645150"/>
          <p14:tracePt t="103803" x="6629400" y="5683250"/>
          <p14:tracePt t="103803" x="6623050" y="5695950"/>
          <p14:tracePt t="103820" x="6623050" y="5727700"/>
          <p14:tracePt t="103837" x="6623050" y="5765800"/>
          <p14:tracePt t="103854" x="6623050" y="5772150"/>
          <p14:tracePt t="103870" x="6623050" y="5784850"/>
          <p14:tracePt t="103887" x="6623050" y="5810250"/>
          <p14:tracePt t="103903" x="6623050" y="5816600"/>
          <p14:tracePt t="103920" x="6635750" y="5829300"/>
          <p14:tracePt t="103937" x="6642100" y="5848350"/>
          <p14:tracePt t="103954" x="6648450" y="5861050"/>
          <p14:tracePt t="103970" x="6661150" y="5880100"/>
          <p14:tracePt t="103987" x="6673850" y="5905500"/>
          <p14:tracePt t="104004" x="6718300" y="5924550"/>
          <p14:tracePt t="104021" x="6756400" y="5943600"/>
          <p14:tracePt t="104038" x="6800850" y="5969000"/>
          <p14:tracePt t="104054" x="6921500" y="6026150"/>
          <p14:tracePt t="104071" x="7023100" y="6057900"/>
          <p14:tracePt t="104088" x="7124700" y="6089650"/>
          <p14:tracePt t="104104" x="7239000" y="6108700"/>
          <p14:tracePt t="104121" x="7359650" y="6108700"/>
          <p14:tracePt t="104137" x="7454900" y="6108700"/>
          <p14:tracePt t="104155" x="7747000" y="6121400"/>
          <p14:tracePt t="104171" x="7912100" y="6115050"/>
          <p14:tracePt t="104187" x="8032750" y="6102350"/>
          <p14:tracePt t="104204" x="8147050" y="6083300"/>
          <p14:tracePt t="104221" x="8210550" y="6070600"/>
          <p14:tracePt t="104237" x="8331200" y="6045200"/>
          <p14:tracePt t="104254" x="8369300" y="6032500"/>
          <p14:tracePt t="104271" x="8401050" y="6013450"/>
          <p14:tracePt t="104287" x="8413750" y="6007100"/>
          <p14:tracePt t="104304" x="8426450" y="5988050"/>
          <p14:tracePt t="104321" x="8432800" y="5975350"/>
          <p14:tracePt t="104338" x="8439150" y="5930900"/>
          <p14:tracePt t="104354" x="8445500" y="5892800"/>
          <p14:tracePt t="104370" x="8458200" y="5867400"/>
          <p14:tracePt t="104387" x="8458200" y="5861050"/>
          <p14:tracePt t="104404" x="8470900" y="5842000"/>
          <p14:tracePt t="104420" x="8477250" y="5829300"/>
          <p14:tracePt t="104437" x="8477250" y="5797550"/>
          <p14:tracePt t="104454" x="8477250" y="5778500"/>
          <p14:tracePt t="104471" x="8477250" y="5765800"/>
          <p14:tracePt t="104488" x="8477250" y="5746750"/>
          <p14:tracePt t="104504" x="8477250" y="5727700"/>
          <p14:tracePt t="104522" x="8432800" y="5683250"/>
          <p14:tracePt t="104538" x="8401050" y="5651500"/>
          <p14:tracePt t="104554" x="8293100" y="5588000"/>
          <p14:tracePt t="104571" x="8121650" y="5518150"/>
          <p14:tracePt t="104587" x="7823200" y="5403850"/>
          <p14:tracePt t="104605" x="7620000" y="5346700"/>
          <p14:tracePt t="104622" x="7575550" y="5346700"/>
          <p14:tracePt t="104639" x="7562850" y="5346700"/>
          <p14:tracePt t="104655" x="7550150" y="5346700"/>
          <p14:tracePt t="104671" x="7537450" y="5346700"/>
          <p14:tracePt t="104688" x="7499350" y="5353050"/>
          <p14:tracePt t="104705" x="7429500" y="5372100"/>
          <p14:tracePt t="104722" x="7346950" y="5391150"/>
          <p14:tracePt t="104740" x="7270750" y="5416550"/>
          <p14:tracePt t="104756" x="7150100" y="5435600"/>
          <p14:tracePt t="104772" x="7099300" y="5441950"/>
          <p14:tracePt t="104788" x="7073900" y="5454650"/>
          <p14:tracePt t="104805" x="7029450" y="5473700"/>
          <p14:tracePt t="104822" x="6991350" y="5492750"/>
          <p14:tracePt t="104838" x="6940550" y="5549900"/>
          <p14:tracePt t="104855" x="6915150" y="5581650"/>
          <p14:tracePt t="104872" x="6889750" y="5626100"/>
          <p14:tracePt t="104888" x="6864350" y="5670550"/>
          <p14:tracePt t="104906" x="6851650" y="5708650"/>
          <p14:tracePt t="104922" x="6826250" y="5772150"/>
          <p14:tracePt t="104939" x="6813550" y="5791200"/>
          <p14:tracePt t="104956" x="6807200" y="5822950"/>
          <p14:tracePt t="104972" x="6800850" y="5835650"/>
          <p14:tracePt t="104989" x="6794500" y="5861050"/>
          <p14:tracePt t="105005" x="6788150" y="5873750"/>
          <p14:tracePt t="105022" x="6788150" y="5892800"/>
          <p14:tracePt t="105040" x="6788150" y="5911850"/>
          <p14:tracePt t="105056" x="6788150" y="5924550"/>
          <p14:tracePt t="105072" x="6788150" y="5930900"/>
          <p14:tracePt t="105089" x="6794500" y="5943600"/>
          <p14:tracePt t="105105" x="6800850" y="5949950"/>
          <p14:tracePt t="105122" x="6819900" y="5969000"/>
          <p14:tracePt t="105139" x="6870700" y="5988050"/>
          <p14:tracePt t="105156" x="6934200" y="6013450"/>
          <p14:tracePt t="105173" x="7048500" y="6045200"/>
          <p14:tracePt t="105189" x="7194550" y="6070600"/>
          <p14:tracePt t="105206" x="7366000" y="6096000"/>
          <p14:tracePt t="105223" x="7575550" y="6121400"/>
          <p14:tracePt t="105239" x="7874000" y="6159500"/>
          <p14:tracePt t="105256" x="8077200" y="6178550"/>
          <p14:tracePt t="105274" x="8305800" y="6178550"/>
          <p14:tracePt t="105289" x="8369300" y="6159500"/>
          <p14:tracePt t="105306" x="8407400" y="6121400"/>
          <p14:tracePt t="105322" x="8432800" y="6089650"/>
          <p14:tracePt t="105339" x="8458200" y="6070600"/>
          <p14:tracePt t="105355" x="8496300" y="6045200"/>
          <p14:tracePt t="105372" x="8509000" y="6032500"/>
          <p14:tracePt t="105389" x="8515350" y="6013450"/>
          <p14:tracePt t="105405" x="8521700" y="5994400"/>
          <p14:tracePt t="105422" x="8521700" y="5988050"/>
          <p14:tracePt t="105440" x="8528050" y="5962650"/>
          <p14:tracePt t="105458" x="8534400" y="5943600"/>
          <p14:tracePt t="105474" x="8534400" y="5924550"/>
          <p14:tracePt t="105490" x="8534400" y="5911850"/>
          <p14:tracePt t="105507" x="8521700" y="5886450"/>
          <p14:tracePt t="105523" x="8509000" y="5848350"/>
          <p14:tracePt t="105540" x="8496300" y="5822950"/>
          <p14:tracePt t="105557" x="8470900" y="5791200"/>
          <p14:tracePt t="105573" x="8362950" y="5689600"/>
          <p14:tracePt t="105589" x="8286750" y="5632450"/>
          <p14:tracePt t="105606" x="8210550" y="5600700"/>
          <p14:tracePt t="105623" x="8166100" y="5588000"/>
          <p14:tracePt t="105640" x="8070850" y="5549900"/>
          <p14:tracePt t="105656" x="7981950" y="5518150"/>
          <p14:tracePt t="105673" x="7899400" y="5480050"/>
          <p14:tracePt t="105690" x="7759700" y="5435600"/>
          <p14:tracePt t="105706" x="7708900" y="5422900"/>
          <p14:tracePt t="105706" x="7696200" y="5422900"/>
          <p14:tracePt t="105724" x="7689850" y="5422900"/>
          <p14:tracePt t="105740" x="7670800" y="5422900"/>
          <p14:tracePt t="105757" x="7651750" y="5416550"/>
          <p14:tracePt t="105773" x="7620000" y="5416550"/>
          <p14:tracePt t="105790" x="7588250" y="5416550"/>
          <p14:tracePt t="105877" x="7581900" y="5422900"/>
          <p14:tracePt t="105899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Half-cell potentials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001000" cy="5257800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Standard potential</a:t>
            </a:r>
          </a:p>
          <a:p>
            <a:pPr marL="742950" lvl="1" indent="-285750"/>
            <a:r>
              <a:rPr lang="en-US" dirty="0" smtClean="0"/>
              <a:t>Defined as </a:t>
            </a:r>
            <a:r>
              <a:rPr lang="en-US" dirty="0" smtClean="0">
                <a:latin typeface="Symbol" pitchFamily="18" charset="2"/>
              </a:rPr>
              <a:t></a:t>
            </a:r>
            <a:r>
              <a:rPr lang="en-US" dirty="0" smtClean="0"/>
              <a:t>°=0.00 V for</a:t>
            </a:r>
          </a:p>
          <a:p>
            <a:pPr marL="1143000" lvl="2" indent="-228600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(atm) &lt;--&gt; 2 H</a:t>
            </a:r>
            <a:r>
              <a:rPr lang="en-US" baseline="30000" dirty="0" smtClean="0"/>
              <a:t>+</a:t>
            </a:r>
            <a:r>
              <a:rPr lang="en-US" dirty="0" smtClean="0"/>
              <a:t> (1.000M) + 2e</a:t>
            </a:r>
            <a:r>
              <a:rPr lang="en-US" baseline="30000" dirty="0" smtClean="0"/>
              <a:t>-</a:t>
            </a:r>
            <a:endParaRPr lang="en-US" dirty="0" smtClean="0"/>
          </a:p>
          <a:p>
            <a:r>
              <a:rPr lang="en-US" dirty="0" smtClean="0"/>
              <a:t>Other reactions compared to H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Cell reaction for </a:t>
            </a:r>
          </a:p>
          <a:p>
            <a:pPr marL="742950" lvl="1" indent="-285750"/>
            <a:r>
              <a:rPr lang="en-US" dirty="0" smtClean="0"/>
              <a:t>Zn and Fe</a:t>
            </a:r>
            <a:r>
              <a:rPr lang="en-US" baseline="30000" dirty="0" smtClean="0"/>
              <a:t>3+/2+ </a:t>
            </a:r>
            <a:r>
              <a:rPr lang="en-US" dirty="0" smtClean="0"/>
              <a:t> at 1.0 M</a:t>
            </a:r>
            <a:endParaRPr lang="en-US" baseline="30000" dirty="0" smtClean="0"/>
          </a:p>
          <a:p>
            <a:pPr marL="742950" lvl="1" indent="-285750"/>
            <a:r>
              <a:rPr lang="en-US" dirty="0" smtClean="0"/>
              <a:t>Write as reduction potentials</a:t>
            </a:r>
          </a:p>
          <a:p>
            <a:pPr marL="1143000" lvl="2" indent="-228600"/>
            <a:r>
              <a:rPr lang="en-US" dirty="0" smtClean="0"/>
              <a:t>Fe</a:t>
            </a:r>
            <a:r>
              <a:rPr lang="en-US" baseline="30000" dirty="0" smtClean="0"/>
              <a:t>3+</a:t>
            </a:r>
            <a:r>
              <a:rPr lang="en-US" dirty="0" smtClean="0"/>
              <a:t> + e</a:t>
            </a:r>
            <a:r>
              <a:rPr lang="en-US" baseline="30000" dirty="0" smtClean="0"/>
              <a:t>-</a:t>
            </a:r>
            <a:r>
              <a:rPr lang="en-US" dirty="0" smtClean="0"/>
              <a:t> &lt;--&gt; Fe</a:t>
            </a:r>
            <a:r>
              <a:rPr lang="en-US" baseline="30000" dirty="0" smtClean="0"/>
              <a:t>2+	 </a:t>
            </a:r>
            <a:r>
              <a:rPr lang="en-US" dirty="0" smtClean="0">
                <a:latin typeface="Symbol" pitchFamily="18" charset="2"/>
              </a:rPr>
              <a:t></a:t>
            </a:r>
            <a:r>
              <a:rPr lang="en-US" dirty="0" smtClean="0"/>
              <a:t>°=0.77 V</a:t>
            </a:r>
          </a:p>
          <a:p>
            <a:pPr marL="1143000" lvl="2" indent="-228600"/>
            <a:r>
              <a:rPr lang="en-US" dirty="0" smtClean="0"/>
              <a:t>Zn</a:t>
            </a:r>
            <a:r>
              <a:rPr lang="en-US" baseline="30000" dirty="0" smtClean="0"/>
              <a:t>2+ </a:t>
            </a:r>
            <a:r>
              <a:rPr lang="en-US" dirty="0" smtClean="0"/>
              <a:t>+ 2e</a:t>
            </a:r>
            <a:r>
              <a:rPr lang="en-US" baseline="30000" dirty="0" smtClean="0"/>
              <a:t>-</a:t>
            </a:r>
            <a:r>
              <a:rPr lang="en-US" dirty="0" smtClean="0"/>
              <a:t> &lt;--&gt;Zn </a:t>
            </a:r>
            <a:r>
              <a:rPr lang="en-US" baseline="30000" dirty="0" smtClean="0"/>
              <a:t>	 </a:t>
            </a:r>
            <a:r>
              <a:rPr lang="en-US" dirty="0" smtClean="0">
                <a:latin typeface="Symbol" pitchFamily="18" charset="2"/>
              </a:rPr>
              <a:t></a:t>
            </a:r>
            <a:r>
              <a:rPr lang="en-US" dirty="0" smtClean="0"/>
              <a:t>°=-0.76 V</a:t>
            </a:r>
          </a:p>
          <a:p>
            <a:pPr marL="1485900" lvl="3"/>
            <a:r>
              <a:rPr lang="en-US" dirty="0" smtClean="0"/>
              <a:t>Reduction potentials are available </a:t>
            </a:r>
            <a:r>
              <a:rPr lang="en-US" dirty="0">
                <a:hlinkClick r:id="rId5"/>
              </a:rPr>
              <a:t>http://www.csudh.edu/oliver/chemdata/data-e.htm</a:t>
            </a:r>
            <a:endParaRPr lang="en-US" dirty="0" smtClean="0"/>
          </a:p>
          <a:p>
            <a:pPr marL="120650" indent="-285750"/>
            <a:r>
              <a:rPr lang="en-US" dirty="0" smtClean="0"/>
              <a:t>Reduction potential for Fe</a:t>
            </a:r>
            <a:r>
              <a:rPr lang="en-US" baseline="30000" dirty="0" smtClean="0"/>
              <a:t>3+</a:t>
            </a:r>
            <a:r>
              <a:rPr lang="en-US" dirty="0" smtClean="0"/>
              <a:t> is larger</a:t>
            </a:r>
          </a:p>
          <a:p>
            <a:pPr marL="742950" lvl="1" indent="-285750"/>
            <a:r>
              <a:rPr lang="en-US" dirty="0" smtClean="0"/>
              <a:t>Fe</a:t>
            </a:r>
            <a:r>
              <a:rPr lang="en-US" baseline="30000" dirty="0" smtClean="0"/>
              <a:t>3+</a:t>
            </a:r>
            <a:r>
              <a:rPr lang="en-US" dirty="0" smtClean="0"/>
              <a:t> is reduced, Zn is oxidized in reaction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 advTm="732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012" x="4902200" y="3975100"/>
          <p14:tracePt t="9067" x="4889500" y="3975100"/>
          <p14:tracePt t="9091" x="4883150" y="3968750"/>
          <p14:tracePt t="9104" x="4851400" y="3968750"/>
          <p14:tracePt t="9107" x="4813300" y="3968750"/>
          <p14:tracePt t="9113" x="4743450" y="3962400"/>
          <p14:tracePt t="9130" x="4629150" y="3956050"/>
          <p14:tracePt t="9146" x="4394200" y="3917950"/>
          <p14:tracePt t="9162" x="4102100" y="3886200"/>
          <p14:tracePt t="9180" x="3797300" y="3860800"/>
          <p14:tracePt t="9196" x="3644900" y="3854450"/>
          <p14:tracePt t="9213" x="3505200" y="3848100"/>
          <p14:tracePt t="9229" x="3365500" y="3848100"/>
          <p14:tracePt t="9246" x="3263900" y="3848100"/>
          <p14:tracePt t="9263" x="3213100" y="3867150"/>
          <p14:tracePt t="9279" x="3105150" y="3917950"/>
          <p14:tracePt t="9296" x="3048000" y="3956050"/>
          <p14:tracePt t="9313" x="3022600" y="3987800"/>
          <p14:tracePt t="9329" x="2971800" y="4038600"/>
          <p14:tracePt t="9346" x="2863850" y="4127500"/>
          <p14:tracePt t="9364" x="2711450" y="4184650"/>
          <p14:tracePt t="9380" x="2546350" y="4216400"/>
          <p14:tracePt t="9397" x="2444750" y="4222750"/>
          <p14:tracePt t="9413" x="2343150" y="4241800"/>
          <p14:tracePt t="9430" x="2260600" y="4260850"/>
          <p14:tracePt t="9447" x="2184400" y="4279900"/>
          <p14:tracePt t="9463" x="2089150" y="4298950"/>
          <p14:tracePt t="9479" x="1987550" y="4343400"/>
          <p14:tracePt t="9496" x="1962150" y="4349750"/>
          <p14:tracePt t="9513" x="1943100" y="4375150"/>
          <p14:tracePt t="9530" x="1936750" y="4394200"/>
          <p14:tracePt t="9547" x="1911350" y="4425950"/>
          <p14:tracePt t="9564" x="1898650" y="4457700"/>
          <p14:tracePt t="9579" x="1885950" y="4483100"/>
          <p14:tracePt t="9596" x="1866900" y="4521200"/>
          <p14:tracePt t="9612" x="1854200" y="4546600"/>
          <p14:tracePt t="9630" x="1835150" y="4603750"/>
          <p14:tracePt t="9647" x="1828800" y="4641850"/>
          <p14:tracePt t="9664" x="1816100" y="4806950"/>
          <p14:tracePt t="9680" x="1822450" y="4895850"/>
          <p14:tracePt t="9697" x="1835150" y="4965700"/>
          <p14:tracePt t="9713" x="1847850" y="5029200"/>
          <p14:tracePt t="9730" x="1860550" y="5073650"/>
          <p14:tracePt t="9747" x="1892300" y="5149850"/>
          <p14:tracePt t="9764" x="1917700" y="5194300"/>
          <p14:tracePt t="9780" x="1955800" y="5276850"/>
          <p14:tracePt t="9797" x="2000250" y="5321300"/>
          <p14:tracePt t="9813" x="2038350" y="5353050"/>
          <p14:tracePt t="9831" x="2082800" y="5391150"/>
          <p14:tracePt t="9848" x="2108200" y="5403850"/>
          <p14:tracePt t="9864" x="2146300" y="5416550"/>
          <p14:tracePt t="9880" x="2184400" y="5422900"/>
          <p14:tracePt t="9897" x="2209800" y="5435600"/>
          <p14:tracePt t="9914" x="2235200" y="5435600"/>
          <p14:tracePt t="9931" x="2273300" y="5448300"/>
          <p14:tracePt t="9948" x="2406650" y="5467350"/>
          <p14:tracePt t="9964" x="2527300" y="5473700"/>
          <p14:tracePt t="9980" x="2603500" y="5480050"/>
          <p14:tracePt t="9998" x="2705100" y="5486400"/>
          <p14:tracePt t="10014" x="2851150" y="5505450"/>
          <p14:tracePt t="10030" x="2990850" y="5511800"/>
          <p14:tracePt t="10047" x="3105150" y="5511800"/>
          <p14:tracePt t="10064" x="3333750" y="5473700"/>
          <p14:tracePt t="10081" x="3467100" y="5467350"/>
          <p14:tracePt t="10098" x="3594100" y="5467350"/>
          <p14:tracePt t="10114" x="3822700" y="5467350"/>
          <p14:tracePt t="10148" x="4089400" y="5480050"/>
          <p14:tracePt t="10148" x="4362450" y="5454650"/>
          <p14:tracePt t="10164" x="4508500" y="5448300"/>
          <p14:tracePt t="10181" x="4648200" y="5448300"/>
          <p14:tracePt t="10198" x="4768850" y="5441950"/>
          <p14:tracePt t="10215" x="4933950" y="5441950"/>
          <p14:tracePt t="10232" x="5086350" y="5448300"/>
          <p14:tracePt t="10249" x="5416550" y="5448300"/>
          <p14:tracePt t="10266" x="5549900" y="5429250"/>
          <p14:tracePt t="10282" x="5702300" y="5403850"/>
          <p14:tracePt t="10299" x="5848350" y="5391150"/>
          <p14:tracePt t="10315" x="6089650" y="5378450"/>
          <p14:tracePt t="10333" x="6477000" y="5365750"/>
          <p14:tracePt t="10348" x="6673850" y="5340350"/>
          <p14:tracePt t="10365" x="6845300" y="5295900"/>
          <p14:tracePt t="10382" x="6934200" y="5257800"/>
          <p14:tracePt t="10399" x="7004050" y="5226050"/>
          <p14:tracePt t="10415" x="7124700" y="5200650"/>
          <p14:tracePt t="10432" x="7219950" y="5168900"/>
          <p14:tracePt t="10449" x="7289800" y="5137150"/>
          <p14:tracePt t="10465" x="7359650" y="5099050"/>
          <p14:tracePt t="10482" x="7416800" y="5048250"/>
          <p14:tracePt t="10498" x="7512050" y="4965700"/>
          <p14:tracePt t="10515" x="7620000" y="4908550"/>
          <p14:tracePt t="10532" x="7785100" y="4832350"/>
          <p14:tracePt t="10549" x="7893050" y="4787900"/>
          <p14:tracePt t="10566" x="7994650" y="4743450"/>
          <p14:tracePt t="10583" x="8020050" y="4730750"/>
          <p14:tracePt t="10599" x="8032750" y="4718050"/>
          <p14:tracePt t="10616" x="8070850" y="4711700"/>
          <p14:tracePt t="10632" x="8115300" y="4692650"/>
          <p14:tracePt t="10649" x="8166100" y="4679950"/>
          <p14:tracePt t="10666" x="8185150" y="4673600"/>
          <p14:tracePt t="10683" x="8197850" y="4667250"/>
          <p14:tracePt t="10699" x="8210550" y="4654550"/>
          <p14:tracePt t="10716" x="8235950" y="4641850"/>
          <p14:tracePt t="10733" x="8242300" y="4635500"/>
          <p14:tracePt t="10749" x="8255000" y="4629150"/>
          <p14:tracePt t="10788" x="8255000" y="4622800"/>
          <p14:tracePt t="10796" x="8248650" y="4616450"/>
          <p14:tracePt t="10812" x="8242300" y="4610100"/>
          <p14:tracePt t="10820" x="8210550" y="4591050"/>
          <p14:tracePt t="10836" x="8185150" y="4572000"/>
          <p14:tracePt t="10849" x="8147050" y="4546600"/>
          <p14:tracePt t="10866" x="8102600" y="4527550"/>
          <p14:tracePt t="10883" x="8032750" y="4514850"/>
          <p14:tracePt t="10900" x="7905750" y="4483100"/>
          <p14:tracePt t="10917" x="7816850" y="4476750"/>
          <p14:tracePt t="10933" x="7613650" y="4451350"/>
          <p14:tracePt t="10949" x="7448550" y="4445000"/>
          <p14:tracePt t="10966" x="7327900" y="4425950"/>
          <p14:tracePt t="10983" x="7181850" y="4413250"/>
          <p14:tracePt t="11000" x="7048500" y="4394200"/>
          <p14:tracePt t="11016" x="6781800" y="4349750"/>
          <p14:tracePt t="11033" x="6584950" y="4324350"/>
          <p14:tracePt t="11049" x="6362700" y="4286250"/>
          <p14:tracePt t="11066" x="6026150" y="4241800"/>
          <p14:tracePt t="11085" x="5899150" y="4222750"/>
          <p14:tracePt t="11100" x="5410200" y="4229100"/>
          <p14:tracePt t="11117" x="5226050" y="4248150"/>
          <p14:tracePt t="11133" x="5010150" y="4279900"/>
          <p14:tracePt t="11150" x="4876800" y="4292600"/>
          <p14:tracePt t="11166" x="4743450" y="4318000"/>
          <p14:tracePt t="11184" x="4641850" y="4349750"/>
          <p14:tracePt t="11201" x="4546600" y="4375150"/>
          <p14:tracePt t="11217" x="4318000" y="4451350"/>
          <p14:tracePt t="11234" x="4171950" y="4476750"/>
          <p14:tracePt t="11250" x="4000500" y="4476750"/>
          <p14:tracePt t="11267" x="3835400" y="4470400"/>
          <p14:tracePt t="11283" x="3543300" y="4483100"/>
          <p14:tracePt t="11302" x="3238500" y="4552950"/>
          <p14:tracePt t="11317" x="3124200" y="4591050"/>
          <p14:tracePt t="11334" x="2952750" y="4629150"/>
          <p14:tracePt t="11351" x="2825750" y="4667250"/>
          <p14:tracePt t="11367" x="2743200" y="4686300"/>
          <p14:tracePt t="11384" x="2673350" y="4711700"/>
          <p14:tracePt t="11400" x="2654300" y="4711700"/>
          <p14:tracePt t="11417" x="2647950" y="4711700"/>
          <p14:tracePt t="11434" x="2641600" y="4711700"/>
          <p14:tracePt t="11451" x="2628900" y="4711700"/>
          <p14:tracePt t="11468" x="2590800" y="4718050"/>
          <p14:tracePt t="11485" x="2559050" y="4718050"/>
          <p14:tracePt t="11501" x="2540000" y="4718050"/>
          <p14:tracePt t="11517" x="2514600" y="4724400"/>
          <p14:tracePt t="11535" x="2470150" y="4718050"/>
          <p14:tracePt t="11551" x="2400300" y="4686300"/>
          <p14:tracePt t="11568" x="2343150" y="4667250"/>
          <p14:tracePt t="11584" x="2279650" y="4660900"/>
          <p14:tracePt t="11601" x="2266950" y="4660900"/>
          <p14:tracePt t="11618" x="2241550" y="4660900"/>
          <p14:tracePt t="11634" x="2228850" y="4660900"/>
          <p14:tracePt t="11651" x="2222500" y="4660900"/>
          <p14:tracePt t="11668" x="2216150" y="4660900"/>
          <p14:tracePt t="11756" x="2216150" y="4667250"/>
          <p14:tracePt t="11764" x="2209800" y="4667250"/>
          <p14:tracePt t="11772" x="2203450" y="4673600"/>
          <p14:tracePt t="11780" x="2197100" y="4679950"/>
          <p14:tracePt t="11796" x="2184400" y="4692650"/>
          <p14:tracePt t="11804" x="2178050" y="4711700"/>
          <p14:tracePt t="11820" x="2165350" y="4737100"/>
          <p14:tracePt t="11834" x="2159000" y="4749800"/>
          <p14:tracePt t="11852" x="2146300" y="4768850"/>
          <p14:tracePt t="11868" x="2139950" y="4800600"/>
          <p14:tracePt t="11885" x="2133600" y="4819650"/>
          <p14:tracePt t="11902" x="2127250" y="4864100"/>
          <p14:tracePt t="11918" x="2127250" y="4914900"/>
          <p14:tracePt t="11935" x="2127250" y="4927600"/>
          <p14:tracePt t="11951" x="2120900" y="4953000"/>
          <p14:tracePt t="11968" x="2120900" y="4959350"/>
          <p14:tracePt t="11985" x="2120900" y="4972050"/>
          <p14:tracePt t="12002" x="2120900" y="4991100"/>
          <p14:tracePt t="12018" x="2120900" y="5016500"/>
          <p14:tracePt t="12035" x="2133600" y="5067300"/>
          <p14:tracePt t="12051" x="2178050" y="5143500"/>
          <p14:tracePt t="12069" x="2184400" y="5149850"/>
          <p14:tracePt t="12085" x="2197100" y="5149850"/>
          <p14:tracePt t="12102" x="2209800" y="5156200"/>
          <p14:tracePt t="12119" x="2228850" y="5162550"/>
          <p14:tracePt t="12135" x="2273300" y="5187950"/>
          <p14:tracePt t="12152" x="2336800" y="5200650"/>
          <p14:tracePt t="12169" x="2451100" y="5200650"/>
          <p14:tracePt t="12185" x="2717800" y="5162550"/>
          <p14:tracePt t="12202" x="2914650" y="5137150"/>
          <p14:tracePt t="12218" x="3111500" y="5118100"/>
          <p14:tracePt t="12235" x="3441700" y="5124450"/>
          <p14:tracePt t="12252" x="3549650" y="5130800"/>
          <p14:tracePt t="12252" x="3638550" y="5130800"/>
          <p14:tracePt t="12268" x="3905250" y="5118100"/>
          <p14:tracePt t="12285" x="4038600" y="5099050"/>
          <p14:tracePt t="12301" x="4146550" y="5092700"/>
          <p14:tracePt t="12318" x="4216400" y="5092700"/>
          <p14:tracePt t="12335" x="4318000" y="5092700"/>
          <p14:tracePt t="12351" x="4508500" y="5105400"/>
          <p14:tracePt t="12368" x="4616450" y="5105400"/>
          <p14:tracePt t="12385" x="4730750" y="5105400"/>
          <p14:tracePt t="12402" x="4902200" y="5092700"/>
          <p14:tracePt t="12419" x="5099050" y="5092700"/>
          <p14:tracePt t="12435" x="5441950" y="5124450"/>
          <p14:tracePt t="12453" x="6178550" y="5175250"/>
          <p14:tracePt t="12470" x="6477000" y="5168900"/>
          <p14:tracePt t="12486" x="6908800" y="5130800"/>
          <p14:tracePt t="12502" x="7226300" y="5086350"/>
          <p14:tracePt t="12519" x="7353300" y="5060950"/>
          <p14:tracePt t="12535" x="8051800" y="4997450"/>
          <p14:tracePt t="12552" x="8191500" y="4997450"/>
          <p14:tracePt t="12569" x="8343900" y="4997450"/>
          <p14:tracePt t="12586" x="8477250" y="4991100"/>
          <p14:tracePt t="12602" x="8540750" y="4984750"/>
          <p14:tracePt t="12619" x="8572500" y="4972050"/>
          <p14:tracePt t="12636" x="8597900" y="4959350"/>
          <p14:tracePt t="12653" x="8610600" y="4959350"/>
          <p14:tracePt t="12669" x="8648700" y="4946650"/>
          <p14:tracePt t="12686" x="8693150" y="4940300"/>
          <p14:tracePt t="12702" x="8769350" y="4927600"/>
          <p14:tracePt t="12719" x="8826500" y="4927600"/>
          <p14:tracePt t="12738" x="9048750" y="4889500"/>
          <p14:tracePt t="12753" x="9080500" y="4864100"/>
          <p14:tracePt t="12769" x="9099550" y="4800600"/>
          <p14:tracePt t="12786" x="9099550" y="4756150"/>
          <p14:tracePt t="12803" x="9099550" y="4730750"/>
          <p14:tracePt t="12819" x="9099550" y="4692650"/>
          <p14:tracePt t="12836" x="9086850" y="4667250"/>
          <p14:tracePt t="12853" x="9067800" y="4648200"/>
          <p14:tracePt t="12869" x="9048750" y="4635500"/>
          <p14:tracePt t="12886" x="8997950" y="4610100"/>
          <p14:tracePt t="12903" x="8947150" y="4584700"/>
          <p14:tracePt t="12919" x="8909050" y="4559300"/>
          <p14:tracePt t="12935" x="8699500" y="4470400"/>
          <p14:tracePt t="12952" x="8451850" y="4400550"/>
          <p14:tracePt t="12969" x="8140700" y="4318000"/>
          <p14:tracePt t="12986" x="7835900" y="4248150"/>
          <p14:tracePt t="13004" x="7524750" y="4203700"/>
          <p14:tracePt t="13020" x="7378700" y="4178300"/>
          <p14:tracePt t="13036" x="7340600" y="4171950"/>
          <p14:tracePt t="13053" x="7327900" y="4165600"/>
          <p14:tracePt t="13069" x="7302500" y="4152900"/>
          <p14:tracePt t="13086" x="7289800" y="4146550"/>
          <p14:tracePt t="13103" x="7277100" y="4146550"/>
          <p14:tracePt t="13120" x="7251700" y="4146550"/>
          <p14:tracePt t="13136" x="7181850" y="4146550"/>
          <p14:tracePt t="13154" x="7118350" y="4146550"/>
          <p14:tracePt t="13170" x="7061200" y="4146550"/>
          <p14:tracePt t="13187" x="7042150" y="4146550"/>
          <p14:tracePt t="13203" x="6985000" y="4152900"/>
          <p14:tracePt t="13203" x="0" y="0"/>
        </p14:tracePtLst>
        <p14:tracePtLst>
          <p14:tracePt t="47429" x="3397250" y="3549650"/>
          <p14:tracePt t="47836" x="3384550" y="3549650"/>
          <p14:tracePt t="47844" x="3378200" y="3556000"/>
          <p14:tracePt t="47852" x="3352800" y="3556000"/>
          <p14:tracePt t="47862" x="3333750" y="3556000"/>
          <p14:tracePt t="47895" x="3295650" y="3562350"/>
          <p14:tracePt t="47900" x="3263900" y="3562350"/>
          <p14:tracePt t="47912" x="3238500" y="3562350"/>
          <p14:tracePt t="47929" x="3213100" y="3562350"/>
          <p14:tracePt t="47946" x="3194050" y="3562350"/>
          <p14:tracePt t="47962" x="3168650" y="3562350"/>
          <p14:tracePt t="47979" x="3060700" y="3556000"/>
          <p14:tracePt t="47996" x="3016250" y="3549650"/>
          <p14:tracePt t="48012" x="2882900" y="3543300"/>
          <p14:tracePt t="48029" x="2813050" y="3536950"/>
          <p14:tracePt t="48045" x="2774950" y="3536950"/>
          <p14:tracePt t="48062" x="2743200" y="3530600"/>
          <p14:tracePt t="48079" x="2692400" y="3524250"/>
          <p14:tracePt t="48096" x="2654300" y="3524250"/>
          <p14:tracePt t="48113" x="2609850" y="3524250"/>
          <p14:tracePt t="48130" x="2533650" y="3511550"/>
          <p14:tracePt t="48146" x="2501900" y="3511550"/>
          <p14:tracePt t="48163" x="2463800" y="3511550"/>
          <p14:tracePt t="48179" x="2419350" y="3511550"/>
          <p14:tracePt t="48197" x="2406650" y="3511550"/>
          <p14:tracePt t="48213" x="2305050" y="3530600"/>
          <p14:tracePt t="48229" x="2266950" y="3530600"/>
          <p14:tracePt t="48246" x="2241550" y="3530600"/>
          <p14:tracePt t="48263" x="2216150" y="3530600"/>
          <p14:tracePt t="48279" x="2197100" y="3536950"/>
          <p14:tracePt t="48295" x="2171700" y="3543300"/>
          <p14:tracePt t="48312" x="2133600" y="3556000"/>
          <p14:tracePt t="48329" x="2101850" y="3575050"/>
          <p14:tracePt t="48346" x="2082800" y="3581400"/>
          <p14:tracePt t="48362" x="2051050" y="3600450"/>
          <p14:tracePt t="48379" x="1962150" y="3632200"/>
          <p14:tracePt t="48396" x="1930400" y="3651250"/>
          <p14:tracePt t="48412" x="1847850" y="3702050"/>
          <p14:tracePt t="48429" x="1784350" y="3727450"/>
          <p14:tracePt t="48446" x="1701800" y="3740150"/>
          <p14:tracePt t="48463" x="1663700" y="3752850"/>
          <p14:tracePt t="48481" x="1612900" y="3771900"/>
          <p14:tracePt t="48497" x="1568450" y="3778250"/>
          <p14:tracePt t="48513" x="1562100" y="3784600"/>
          <p14:tracePt t="48530" x="1549400" y="3790950"/>
          <p14:tracePt t="48547" x="1543050" y="3790950"/>
          <p14:tracePt t="48563" x="1536700" y="3790950"/>
          <p14:tracePt t="48604" x="1530350" y="3797300"/>
          <p14:tracePt t="48644" x="1524000" y="3803650"/>
          <p14:tracePt t="48668" x="1524000" y="3810000"/>
          <p14:tracePt t="48692" x="1524000" y="3822700"/>
          <p14:tracePt t="48708" x="1524000" y="3829050"/>
          <p14:tracePt t="48716" x="1524000" y="3835400"/>
          <p14:tracePt t="48724" x="1524000" y="3848100"/>
          <p14:tracePt t="48740" x="1524000" y="3879850"/>
          <p14:tracePt t="48748" x="1530350" y="3879850"/>
          <p14:tracePt t="48748" x="1536700" y="3886200"/>
          <p14:tracePt t="48764" x="1543050" y="3898900"/>
          <p14:tracePt t="48788" x="1568450" y="3917950"/>
          <p14:tracePt t="48797" x="1568450" y="3924300"/>
          <p14:tracePt t="48814" x="1593850" y="3943350"/>
          <p14:tracePt t="48830" x="1612900" y="3956050"/>
          <p14:tracePt t="48847" x="1638300" y="3962400"/>
          <p14:tracePt t="48864" x="1644650" y="3962400"/>
          <p14:tracePt t="48881" x="1676400" y="3975100"/>
          <p14:tracePt t="48898" x="1689100" y="3975100"/>
          <p14:tracePt t="48914" x="1701800" y="3975100"/>
          <p14:tracePt t="48931" x="1752600" y="3987800"/>
          <p14:tracePt t="48948" x="1790700" y="3994150"/>
          <p14:tracePt t="48964" x="1828800" y="4000500"/>
          <p14:tracePt t="48981" x="1885950" y="4006850"/>
          <p14:tracePt t="48997" x="1924050" y="4006850"/>
          <p14:tracePt t="49014" x="2044700" y="4006850"/>
          <p14:tracePt t="49031" x="2114550" y="3987800"/>
          <p14:tracePt t="49047" x="2165350" y="3981450"/>
          <p14:tracePt t="49064" x="2197100" y="3968750"/>
          <p14:tracePt t="49081" x="2260600" y="3956050"/>
          <p14:tracePt t="49097" x="2292350" y="3949700"/>
          <p14:tracePt t="49114" x="2336800" y="3943350"/>
          <p14:tracePt t="49132" x="2419350" y="3924300"/>
          <p14:tracePt t="49148" x="2527300" y="3892550"/>
          <p14:tracePt t="49165" x="2559050" y="3886200"/>
          <p14:tracePt t="49181" x="2597150" y="3879850"/>
          <p14:tracePt t="49198" x="2603500" y="3879850"/>
          <p14:tracePt t="49214" x="2667000" y="3873500"/>
          <p14:tracePt t="49231" x="2686050" y="3867150"/>
          <p14:tracePt t="49248" x="2692400" y="3867150"/>
          <p14:tracePt t="49264" x="2705100" y="3867150"/>
          <p14:tracePt t="49281" x="2717800" y="3867150"/>
          <p14:tracePt t="49297" x="2736850" y="3860800"/>
          <p14:tracePt t="49315" x="2762250" y="3860800"/>
          <p14:tracePt t="49331" x="2774950" y="3860800"/>
          <p14:tracePt t="49348" x="2781300" y="3860800"/>
          <p14:tracePt t="49444" x="2787650" y="3860800"/>
          <p14:tracePt t="49460" x="2794000" y="3860800"/>
          <p14:tracePt t="49500" x="2800350" y="3860800"/>
          <p14:tracePt t="49516" x="2806700" y="3860800"/>
          <p14:tracePt t="49524" x="2813050" y="3860800"/>
          <p14:tracePt t="49548" x="2819400" y="3860800"/>
          <p14:tracePt t="49580" x="2825750" y="3860800"/>
          <p14:tracePt t="49708" x="2832100" y="3860800"/>
          <p14:tracePt t="49716" x="2838450" y="3860800"/>
          <p14:tracePt t="49724" x="2857500" y="3854450"/>
          <p14:tracePt t="49732" x="2882900" y="3848100"/>
          <p14:tracePt t="49765" x="2959100" y="3848100"/>
          <p14:tracePt t="49782" x="2997200" y="3848100"/>
          <p14:tracePt t="49783" x="3048000" y="3848100"/>
          <p14:tracePt t="49799" x="3073400" y="3854450"/>
          <p14:tracePt t="49815" x="3086100" y="3854450"/>
          <p14:tracePt t="49964" x="3098800" y="3860800"/>
          <p14:tracePt t="49988" x="3105150" y="3867150"/>
          <p14:tracePt t="50012" x="3111500" y="3873500"/>
          <p14:tracePt t="50020" x="3124200" y="3873500"/>
          <p14:tracePt t="50036" x="3130550" y="3873500"/>
          <p14:tracePt t="50048" x="3143250" y="3873500"/>
          <p14:tracePt t="50058" x="3149600" y="3879850"/>
          <p14:tracePt t="50065" x="3155950" y="3879850"/>
          <p14:tracePt t="50083" x="3168650" y="3879850"/>
          <p14:tracePt t="50099" x="3181350" y="3879850"/>
          <p14:tracePt t="50116" x="3187700" y="3879850"/>
          <p14:tracePt t="50172" x="3194050" y="3879850"/>
          <p14:tracePt t="50180" x="3200400" y="3879850"/>
          <p14:tracePt t="50188" x="3213100" y="3886200"/>
          <p14:tracePt t="50196" x="3213100" y="3892550"/>
          <p14:tracePt t="50216" x="3219450" y="3892550"/>
          <p14:tracePt t="50221" x="3225800" y="3892550"/>
          <p14:tracePt t="50233" x="3238500" y="3892550"/>
          <p14:tracePt t="50249" x="3257550" y="3892550"/>
          <p14:tracePt t="50266" x="3282950" y="3892550"/>
          <p14:tracePt t="50283" x="3409950" y="3886200"/>
          <p14:tracePt t="50300" x="3473450" y="3886200"/>
          <p14:tracePt t="50316" x="3536950" y="3886200"/>
          <p14:tracePt t="50333" x="3587750" y="3886200"/>
          <p14:tracePt t="50351" x="3670300" y="3892550"/>
          <p14:tracePt t="50366" x="3740150" y="3905250"/>
          <p14:tracePt t="50383" x="3771900" y="3905250"/>
          <p14:tracePt t="50399" x="3822700" y="3911600"/>
          <p14:tracePt t="50417" x="3854450" y="3911600"/>
          <p14:tracePt t="50433" x="3892550" y="3911600"/>
          <p14:tracePt t="50450" x="3917950" y="3911600"/>
          <p14:tracePt t="50466" x="3956050" y="3911600"/>
          <p14:tracePt t="50483" x="3994150" y="3911600"/>
          <p14:tracePt t="50499" x="4076700" y="3917950"/>
          <p14:tracePt t="50517" x="4089400" y="3917950"/>
          <p14:tracePt t="50533" x="4102100" y="3917950"/>
          <p14:tracePt t="50572" x="4108450" y="3917950"/>
          <p14:tracePt t="50580" x="4114800" y="3917950"/>
          <p14:tracePt t="50588" x="4133850" y="3917950"/>
          <p14:tracePt t="50599" x="4146550" y="3911600"/>
          <p14:tracePt t="50617" x="4159250" y="3911600"/>
          <p14:tracePt t="50708" x="4165600" y="3911600"/>
          <p14:tracePt t="50725" x="4171950" y="3911600"/>
          <p14:tracePt t="50732" x="4178300" y="3905250"/>
          <p14:tracePt t="50812" x="4184650" y="3898900"/>
          <p14:tracePt t="51084" x="4184650" y="3892550"/>
          <p14:tracePt t="51100" x="4184650" y="3886200"/>
          <p14:tracePt t="51108" x="4184650" y="3879850"/>
          <p14:tracePt t="51116" x="4178300" y="3873500"/>
          <p14:tracePt t="51132" x="4171950" y="3867150"/>
          <p14:tracePt t="51134" x="4165600" y="3860800"/>
          <p14:tracePt t="51151" x="4159250" y="3848100"/>
          <p14:tracePt t="51168" x="4152900" y="3829050"/>
          <p14:tracePt t="51185" x="4140200" y="3803650"/>
          <p14:tracePt t="51201" x="4133850" y="3797300"/>
          <p14:tracePt t="51218" x="4133850" y="3790950"/>
          <p14:tracePt t="51234" x="4127500" y="3778250"/>
          <p14:tracePt t="51251" x="4121150" y="3778250"/>
          <p14:tracePt t="51268" x="4114800" y="3765550"/>
          <p14:tracePt t="51308" x="4108450" y="3765550"/>
          <p14:tracePt t="51317" x="4102100" y="3759200"/>
          <p14:tracePt t="51340" x="4095750" y="3752850"/>
          <p14:tracePt t="51351" x="4089400" y="3752850"/>
          <p14:tracePt t="51368" x="4083050" y="3752850"/>
          <p14:tracePt t="51372" x="4051300" y="3746500"/>
          <p14:tracePt t="51388" x="4013200" y="3733800"/>
          <p14:tracePt t="51403" x="3987800" y="3727450"/>
          <p14:tracePt t="51418" x="3917950" y="3714750"/>
          <p14:tracePt t="51434" x="3898900" y="3708400"/>
          <p14:tracePt t="51451" x="3867150" y="3702050"/>
          <p14:tracePt t="51468" x="3848100" y="3702050"/>
          <p14:tracePt t="51485" x="3822700" y="3702050"/>
          <p14:tracePt t="51503" x="3778250" y="3702050"/>
          <p14:tracePt t="51518" x="3740150" y="3702050"/>
          <p14:tracePt t="51534" x="3708400" y="3702050"/>
          <p14:tracePt t="51551" x="3689350" y="3708400"/>
          <p14:tracePt t="51569" x="3663950" y="3714750"/>
          <p14:tracePt t="51585" x="3625850" y="3721100"/>
          <p14:tracePt t="51601" x="3613150" y="3721100"/>
          <p14:tracePt t="51619" x="3600450" y="3727450"/>
          <p14:tracePt t="51636" x="3594100" y="3727450"/>
          <p14:tracePt t="51652" x="3575050" y="3727450"/>
          <p14:tracePt t="51668" x="3556000" y="3733800"/>
          <p14:tracePt t="51685" x="3505200" y="3740150"/>
          <p14:tracePt t="51701" x="3403600" y="3759200"/>
          <p14:tracePt t="51720" x="3263900" y="3771900"/>
          <p14:tracePt t="51735" x="3073400" y="3790950"/>
          <p14:tracePt t="51752" x="2914650" y="3803650"/>
          <p14:tracePt t="51769" x="2711450" y="3803650"/>
          <p14:tracePt t="51785" x="2514600" y="3797300"/>
          <p14:tracePt t="51802" x="2432050" y="3797300"/>
          <p14:tracePt t="51819" x="1987550" y="3778250"/>
          <p14:tracePt t="51835" x="1892300" y="3778250"/>
          <p14:tracePt t="51852" x="1885950" y="3778250"/>
          <p14:tracePt t="52132" x="1885950" y="3771900"/>
          <p14:tracePt t="52144" x="1885950" y="3765550"/>
          <p14:tracePt t="52153" x="1892300" y="3765550"/>
          <p14:tracePt t="52156" x="1898650" y="3765550"/>
          <p14:tracePt t="52172" x="1943100" y="3752850"/>
          <p14:tracePt t="52186" x="2044700" y="3733800"/>
          <p14:tracePt t="52204" x="2463800" y="3765550"/>
          <p14:tracePt t="52221" x="3155950" y="3810000"/>
          <p14:tracePt t="52236" x="3448050" y="3816350"/>
          <p14:tracePt t="52253" x="3714750" y="3848100"/>
          <p14:tracePt t="52269" x="3879850" y="3854450"/>
          <p14:tracePt t="52287" x="3962400" y="3854450"/>
          <p14:tracePt t="52303" x="3987800" y="3860800"/>
          <p14:tracePt t="52319" x="4000500" y="3860800"/>
          <p14:tracePt t="52372" x="4013200" y="3860800"/>
          <p14:tracePt t="52388" x="4019550" y="3860800"/>
          <p14:tracePt t="52419" x="4019550" y="3854450"/>
          <p14:tracePt t="52460" x="4025900" y="3854450"/>
          <p14:tracePt t="52468" x="4038600" y="3854450"/>
          <p14:tracePt t="52476" x="4057650" y="3854450"/>
          <p14:tracePt t="52492" x="4083050" y="3854450"/>
          <p14:tracePt t="52503" x="4121150" y="3854450"/>
          <p14:tracePt t="52520" x="4133850" y="3854450"/>
          <p14:tracePt t="52564" x="4159250" y="3854450"/>
          <p14:tracePt t="52572" x="4171950" y="3854450"/>
          <p14:tracePt t="52580" x="4216400" y="3854450"/>
          <p14:tracePt t="52587" x="4324350" y="3860800"/>
          <p14:tracePt t="52603" x="4514850" y="3879850"/>
          <p14:tracePt t="52620" x="4591050" y="3886200"/>
          <p14:tracePt t="52637" x="4610100" y="3886200"/>
          <p14:tracePt t="52684" x="4616450" y="3886200"/>
          <p14:tracePt t="52696" x="4622800" y="3886200"/>
          <p14:tracePt t="52708" x="4629150" y="3886200"/>
          <p14:tracePt t="52715" x="4635500" y="3886200"/>
          <p14:tracePt t="52724" x="4648200" y="3886200"/>
          <p14:tracePt t="52788" x="4654550" y="3886200"/>
          <p14:tracePt t="52796" x="4667250" y="3879850"/>
          <p14:tracePt t="52804" x="4686300" y="3879850"/>
          <p14:tracePt t="52820" x="4730750" y="3873500"/>
          <p14:tracePt t="52835" x="4737100" y="3873500"/>
          <p14:tracePt t="52844" x="4756150" y="3873500"/>
          <p14:tracePt t="52876" x="4762500" y="3873500"/>
          <p14:tracePt t="52884" x="4775200" y="3873500"/>
          <p14:tracePt t="52892" x="4794250" y="3873500"/>
          <p14:tracePt t="52908" x="4813300" y="3867150"/>
          <p14:tracePt t="53436" x="4819650" y="3867150"/>
          <p14:tracePt t="53443" x="4832350" y="3867150"/>
          <p14:tracePt t="53459" x="4845050" y="3867150"/>
          <p14:tracePt t="53471" x="4857750" y="3867150"/>
          <p14:tracePt t="53475" x="4889500" y="3879850"/>
          <p14:tracePt t="53488" x="4940300" y="3898900"/>
          <p14:tracePt t="53504" x="4965700" y="3905250"/>
          <p14:tracePt t="53521" x="4972050" y="3905250"/>
          <p14:tracePt t="53860" x="4972050" y="3911600"/>
          <p14:tracePt t="53867" x="4959350" y="3911600"/>
          <p14:tracePt t="53880" x="4959350" y="3917950"/>
          <p14:tracePt t="53884" x="4953000" y="3917950"/>
          <p14:tracePt t="53900" x="4940300" y="3924300"/>
          <p14:tracePt t="53908" x="4921250" y="3930650"/>
          <p14:tracePt t="53932" x="4914900" y="3930650"/>
          <p14:tracePt t="54171" x="4902200" y="3930650"/>
          <p14:tracePt t="54220" x="4895850" y="3924300"/>
          <p14:tracePt t="54228" x="4895850" y="3917950"/>
          <p14:tracePt t="54236" x="4889500" y="3911600"/>
          <p14:tracePt t="54244" x="4889500" y="3898900"/>
          <p14:tracePt t="54260" x="4889500" y="3879850"/>
          <p14:tracePt t="54273" x="4883150" y="3867150"/>
          <p14:tracePt t="54308" x="4883150" y="3860800"/>
          <p14:tracePt t="54404" x="4883150" y="3854450"/>
          <p14:tracePt t="54420" x="4889500" y="3848100"/>
          <p14:tracePt t="54443" x="4895850" y="3848100"/>
          <p14:tracePt t="54459" x="4902200" y="3848100"/>
          <p14:tracePt t="54469" x="4908550" y="3848100"/>
          <p14:tracePt t="54491" x="4914900" y="3848100"/>
          <p14:tracePt t="54500" x="4921250" y="3848100"/>
          <p14:tracePt t="54516" x="4927600" y="3848100"/>
          <p14:tracePt t="54539" x="4933950" y="3848100"/>
          <p14:tracePt t="54564" x="4940300" y="3848100"/>
          <p14:tracePt t="54604" x="4946650" y="3848100"/>
          <p14:tracePt t="54612" x="4946650" y="3841750"/>
          <p14:tracePt t="54631" x="4953000" y="3841750"/>
          <p14:tracePt t="54635" x="4959350" y="3841750"/>
          <p14:tracePt t="54708" x="4965700" y="3841750"/>
          <p14:tracePt t="54756" x="4972050" y="3841750"/>
          <p14:tracePt t="54972" x="4978400" y="3841750"/>
          <p14:tracePt t="54996" x="4978400" y="3835400"/>
          <p14:tracePt t="55004" x="4984750" y="3835400"/>
          <p14:tracePt t="55020" x="4991100" y="3835400"/>
          <p14:tracePt t="55032" x="4997450" y="3835400"/>
          <p14:tracePt t="55036" x="5003800" y="3835400"/>
          <p14:tracePt t="55051" x="5010150" y="3829050"/>
          <p14:tracePt t="55059" x="5016500" y="3829050"/>
          <p14:tracePt t="55076" x="5035550" y="3829050"/>
          <p14:tracePt t="55091" x="5054600" y="3829050"/>
          <p14:tracePt t="55107" x="5073650" y="3829050"/>
          <p14:tracePt t="55163" x="5080000" y="3829050"/>
          <p14:tracePt t="55179" x="5086350" y="3829050"/>
          <p14:tracePt t="55196" x="5092700" y="3829050"/>
          <p14:tracePt t="55259" x="5099050" y="3829050"/>
          <p14:tracePt t="55275" x="5111750" y="3829050"/>
          <p14:tracePt t="55292" x="5118100" y="3822700"/>
          <p14:tracePt t="55292" x="5130800" y="3822700"/>
          <p14:tracePt t="55307" x="5149850" y="3822700"/>
          <p14:tracePt t="55324" x="5168900" y="3816350"/>
          <p14:tracePt t="55341" x="5175250" y="3816350"/>
          <p14:tracePt t="55357" x="5187950" y="3816350"/>
          <p14:tracePt t="55374" x="5207000" y="3816350"/>
          <p14:tracePt t="55390" x="5219700" y="3816350"/>
          <p14:tracePt t="55407" x="5226050" y="3816350"/>
          <p14:tracePt t="55424" x="5232400" y="3816350"/>
          <p14:tracePt t="55440" x="5245100" y="3816350"/>
          <p14:tracePt t="55458" x="5257800" y="3816350"/>
          <p14:tracePt t="55475" x="5283200" y="3816350"/>
          <p14:tracePt t="55491" x="5308600" y="3822700"/>
          <p14:tracePt t="55508" x="5321300" y="3829050"/>
          <p14:tracePt t="55525" x="5340350" y="3829050"/>
          <p14:tracePt t="55699" x="5353050" y="3829050"/>
          <p14:tracePt t="55707" x="5372100" y="3829050"/>
          <p14:tracePt t="55733" x="5384800" y="3835400"/>
          <p14:tracePt t="55780" x="5391150" y="3835400"/>
          <p14:tracePt t="55788" x="5397500" y="3835400"/>
          <p14:tracePt t="55875" x="5403850" y="3835400"/>
          <p14:tracePt t="55900" x="5410200" y="3835400"/>
          <p14:tracePt t="55907" x="5416550" y="3835400"/>
          <p14:tracePt t="55925" x="5422900" y="3835400"/>
          <p14:tracePt t="55925" x="5429250" y="3835400"/>
          <p14:tracePt t="56116" x="5422900" y="3848100"/>
          <p14:tracePt t="56123" x="5410200" y="3854450"/>
          <p14:tracePt t="56131" x="5372100" y="3886200"/>
          <p14:tracePt t="56147" x="5302250" y="3911600"/>
          <p14:tracePt t="56176" x="5143500" y="3956050"/>
          <p14:tracePt t="56179" x="4921250" y="3975100"/>
          <p14:tracePt t="56192" x="4699000" y="4006850"/>
          <p14:tracePt t="56209" x="4159250" y="4044950"/>
          <p14:tracePt t="56225" x="3930650" y="4076700"/>
          <p14:tracePt t="56242" x="3733800" y="4089400"/>
          <p14:tracePt t="56259" x="3505200" y="4108450"/>
          <p14:tracePt t="56276" x="3384550" y="4114800"/>
          <p14:tracePt t="56292" x="3276600" y="4114800"/>
          <p14:tracePt t="56309" x="3194050" y="4114800"/>
          <p14:tracePt t="56326" x="3098800" y="4114800"/>
          <p14:tracePt t="56343" x="3054350" y="4108450"/>
          <p14:tracePt t="56360" x="3022600" y="4108450"/>
          <p14:tracePt t="56377" x="2997200" y="4102100"/>
          <p14:tracePt t="56393" x="2959100" y="4102100"/>
          <p14:tracePt t="56409" x="2863850" y="4095750"/>
          <p14:tracePt t="56427" x="2794000" y="4083050"/>
          <p14:tracePt t="56442" x="2736850" y="4076700"/>
          <p14:tracePt t="56459" x="2705100" y="4076700"/>
          <p14:tracePt t="56476" x="2679700" y="4070350"/>
          <p14:tracePt t="56493" x="2641600" y="4070350"/>
          <p14:tracePt t="56510" x="2565400" y="4064000"/>
          <p14:tracePt t="56527" x="2540000" y="4064000"/>
          <p14:tracePt t="56543" x="2514600" y="4057650"/>
          <p14:tracePt t="56559" x="2501900" y="4057650"/>
          <p14:tracePt t="56577" x="2495550" y="4057650"/>
          <p14:tracePt t="56593" x="2482850" y="4057650"/>
          <p14:tracePt t="56610" x="2470150" y="4057650"/>
          <p14:tracePt t="56627" x="2451100" y="4057650"/>
          <p14:tracePt t="56667" x="2438400" y="4057650"/>
          <p14:tracePt t="56675" x="2432050" y="4057650"/>
          <p14:tracePt t="56691" x="2413000" y="4057650"/>
          <p14:tracePt t="56707" x="2406650" y="4057650"/>
          <p14:tracePt t="56724" x="2400300" y="4064000"/>
          <p14:tracePt t="56740" x="2381250" y="4064000"/>
          <p14:tracePt t="56743" x="2355850" y="4064000"/>
          <p14:tracePt t="56760" x="2343150" y="4064000"/>
          <p14:tracePt t="56777" x="2330450" y="4064000"/>
          <p14:tracePt t="56793" x="2324100" y="4070350"/>
          <p14:tracePt t="56809" x="2311400" y="4070350"/>
          <p14:tracePt t="56827" x="2305050" y="4070350"/>
          <p14:tracePt t="56844" x="2305050" y="4076700"/>
          <p14:tracePt t="56860" x="2298700" y="4076700"/>
          <p14:tracePt t="57435" x="2305050" y="4076700"/>
          <p14:tracePt t="57443" x="2317750" y="4070350"/>
          <p14:tracePt t="57454" x="2330450" y="4070350"/>
          <p14:tracePt t="57467" x="2343150" y="4064000"/>
          <p14:tracePt t="57477" x="2381250" y="4044950"/>
          <p14:tracePt t="57495" x="2419350" y="4038600"/>
          <p14:tracePt t="57511" x="2457450" y="4032250"/>
          <p14:tracePt t="57528" x="2501900" y="4025900"/>
          <p14:tracePt t="57545" x="2559050" y="4025900"/>
          <p14:tracePt t="57561" x="2635250" y="4025900"/>
          <p14:tracePt t="57578" x="2806700" y="4051300"/>
          <p14:tracePt t="57595" x="2933700" y="4076700"/>
          <p14:tracePt t="57612" x="2940050" y="4076700"/>
          <p14:tracePt t="57628" x="2952750" y="4076700"/>
          <p14:tracePt t="57795" x="2965450" y="4076700"/>
          <p14:tracePt t="57804" x="2971800" y="4076700"/>
          <p14:tracePt t="57811" x="3067050" y="4083050"/>
          <p14:tracePt t="57836" x="3143250" y="4089400"/>
          <p14:tracePt t="57843" x="3333750" y="4114800"/>
          <p14:tracePt t="57861" x="3492500" y="4121150"/>
          <p14:tracePt t="57878" x="3638550" y="4140200"/>
          <p14:tracePt t="57883" x="3683000" y="4146550"/>
          <p14:tracePt t="58043" x="3689350" y="4152900"/>
          <p14:tracePt t="58059" x="3695700" y="4152900"/>
          <p14:tracePt t="58067" x="3708400" y="4152900"/>
          <p14:tracePt t="58075" x="3721100" y="4152900"/>
          <p14:tracePt t="58083" x="3759200" y="4152900"/>
          <p14:tracePt t="58096" x="3829050" y="4152900"/>
          <p14:tracePt t="58112" x="3867150" y="4152900"/>
          <p14:tracePt t="58129" x="3879850" y="4159250"/>
          <p14:tracePt t="58963" x="3886200" y="4159250"/>
          <p14:tracePt t="58979" x="3898900" y="4152900"/>
          <p14:tracePt t="58986" x="3911600" y="4146550"/>
          <p14:tracePt t="58997" x="3917950" y="4140200"/>
          <p14:tracePt t="58997" x="3956050" y="4127500"/>
          <p14:tracePt t="59013" x="4000500" y="4114800"/>
          <p14:tracePt t="59030" x="4057650" y="4108450"/>
          <p14:tracePt t="59046" x="4089400" y="4108450"/>
          <p14:tracePt t="59063" x="4114800" y="4102100"/>
          <p14:tracePt t="59080" x="4127500" y="4095750"/>
          <p14:tracePt t="59096" x="4159250" y="4095750"/>
          <p14:tracePt t="59114" x="4191000" y="4095750"/>
          <p14:tracePt t="59130" x="4241800" y="4095750"/>
          <p14:tracePt t="59148" x="4273550" y="4095750"/>
          <p14:tracePt t="59164" x="4292600" y="4095750"/>
          <p14:tracePt t="59180" x="4305300" y="4095750"/>
          <p14:tracePt t="59197" x="4318000" y="4095750"/>
          <p14:tracePt t="59267" x="4324350" y="4095750"/>
          <p14:tracePt t="59275" x="4330700" y="4095750"/>
          <p14:tracePt t="59289" x="4337050" y="4095750"/>
          <p14:tracePt t="59299" x="4343400" y="4089400"/>
          <p14:tracePt t="59315" x="4349750" y="4089400"/>
          <p14:tracePt t="59339" x="4356100" y="4089400"/>
          <p14:tracePt t="59344" x="4362450" y="4089400"/>
          <p14:tracePt t="59347" x="4375150" y="4095750"/>
          <p14:tracePt t="59364" x="4394200" y="4102100"/>
          <p14:tracePt t="59381" x="4413250" y="4108450"/>
          <p14:tracePt t="59397" x="4425950" y="4108450"/>
          <p14:tracePt t="59415" x="4445000" y="4108450"/>
          <p14:tracePt t="59451" x="4457700" y="4114800"/>
          <p14:tracePt t="59467" x="4457700" y="4121150"/>
          <p14:tracePt t="59480" x="4470400" y="4127500"/>
          <p14:tracePt t="59483" x="4514850" y="4140200"/>
          <p14:tracePt t="59499" x="4546600" y="4152900"/>
          <p14:tracePt t="59515" x="4572000" y="4152900"/>
          <p14:tracePt t="59555" x="4578350" y="4152900"/>
          <p14:tracePt t="59580" x="4584700" y="4152900"/>
          <p14:tracePt t="59587" x="4597400" y="4152900"/>
          <p14:tracePt t="59595" x="4603750" y="4159250"/>
          <p14:tracePt t="59604" x="4629150" y="4165600"/>
          <p14:tracePt t="59619" x="4654550" y="4165600"/>
          <p14:tracePt t="59631" x="4699000" y="4178300"/>
          <p14:tracePt t="59648" x="4705350" y="4178300"/>
          <p14:tracePt t="59683" x="4705350" y="4184650"/>
          <p14:tracePt t="59699" x="4711700" y="4184650"/>
          <p14:tracePt t="59715" x="4718050" y="4191000"/>
          <p14:tracePt t="59731" x="4724400" y="4191000"/>
          <p14:tracePt t="59732" x="4730750" y="4191000"/>
          <p14:tracePt t="60075" x="4737100" y="4191000"/>
          <p14:tracePt t="60091" x="4743450" y="4197350"/>
          <p14:tracePt t="60107" x="4749800" y="4197350"/>
          <p14:tracePt t="60115" x="4756150" y="4197350"/>
          <p14:tracePt t="60123" x="4768850" y="4197350"/>
          <p14:tracePt t="60139" x="4775200" y="4197350"/>
          <p14:tracePt t="60155" x="4819650" y="4210050"/>
          <p14:tracePt t="60166" x="4832350" y="4210050"/>
          <p14:tracePt t="60183" x="4845050" y="4216400"/>
          <p14:tracePt t="60198" x="4851400" y="4216400"/>
          <p14:tracePt t="60635" x="4857750" y="4216400"/>
          <p14:tracePt t="60667" x="4864100" y="4222750"/>
          <p14:tracePt t="60683" x="4870450" y="4222750"/>
          <p14:tracePt t="60691" x="4883150" y="4229100"/>
          <p14:tracePt t="60699" x="4895850" y="4235450"/>
          <p14:tracePt t="60716" x="4902200" y="4235450"/>
          <p14:tracePt t="60716" x="4914900" y="4235450"/>
          <p14:tracePt t="60787" x="4927600" y="4235450"/>
          <p14:tracePt t="60803" x="4933950" y="4235450"/>
          <p14:tracePt t="60826" x="4946650" y="4235450"/>
          <p14:tracePt t="60827" x="4953000" y="4235450"/>
          <p14:tracePt t="60835" x="4959350" y="4235450"/>
          <p14:tracePt t="60851" x="4972050" y="4235450"/>
          <p14:tracePt t="60883" x="4978400" y="4235450"/>
          <p14:tracePt t="60915" x="4984750" y="4235450"/>
          <p14:tracePt t="60926" x="4997450" y="4235450"/>
          <p14:tracePt t="60947" x="5003800" y="4235450"/>
          <p14:tracePt t="60963" x="5010150" y="4235450"/>
          <p14:tracePt t="60969" x="5016500" y="4235450"/>
          <p14:tracePt t="61043" x="5029200" y="4235450"/>
          <p14:tracePt t="61083" x="5041900" y="4235450"/>
          <p14:tracePt t="61091" x="5048250" y="4235450"/>
          <p14:tracePt t="61099" x="5080000" y="4235450"/>
          <p14:tracePt t="61419" x="5086350" y="4235450"/>
          <p14:tracePt t="61427" x="5092700" y="4235450"/>
          <p14:tracePt t="61435" x="5099050" y="4235450"/>
          <p14:tracePt t="61507" x="5105400" y="4235450"/>
          <p14:tracePt t="61555" x="5111750" y="4235450"/>
          <p14:tracePt t="61571" x="5118100" y="4235450"/>
          <p14:tracePt t="61587" x="5124450" y="4235450"/>
          <p14:tracePt t="61595" x="5130800" y="4235450"/>
          <p14:tracePt t="61603" x="5137150" y="4235450"/>
          <p14:tracePt t="61618" x="5149850" y="4235450"/>
          <p14:tracePt t="61618" x="5219700" y="4241800"/>
          <p14:tracePt t="61635" x="5289550" y="4248150"/>
          <p14:tracePt t="61652" x="5314950" y="4254500"/>
          <p14:tracePt t="61739" x="5321300" y="4254500"/>
          <p14:tracePt t="61761" x="5327650" y="4254500"/>
          <p14:tracePt t="61763" x="5334000" y="4254500"/>
          <p14:tracePt t="61771" x="5340350" y="4254500"/>
          <p14:tracePt t="61803" x="5346700" y="4254500"/>
          <p14:tracePt t="61835" x="5353050" y="4254500"/>
          <p14:tracePt t="61851" x="5359400" y="4254500"/>
          <p14:tracePt t="61860" x="5365750" y="4254500"/>
          <p14:tracePt t="61867" x="5378450" y="4254500"/>
          <p14:tracePt t="61872" x="5410200" y="4254500"/>
          <p14:tracePt t="61886" x="5429250" y="4254500"/>
          <p14:tracePt t="61971" x="5435600" y="4254500"/>
          <p14:tracePt t="61979" x="5441950" y="4254500"/>
          <p14:tracePt t="61995" x="5448300" y="4260850"/>
          <p14:tracePt t="62011" x="5461000" y="4260850"/>
          <p14:tracePt t="62028" x="5467350" y="4260850"/>
          <p14:tracePt t="62051" x="5480050" y="4260850"/>
          <p14:tracePt t="62054" x="5486400" y="4267200"/>
          <p14:tracePt t="62083" x="5492750" y="4267200"/>
          <p14:tracePt t="62091" x="5505450" y="4267200"/>
          <p14:tracePt t="62099" x="5524500" y="4273550"/>
          <p14:tracePt t="62118" x="5556250" y="4273550"/>
          <p14:tracePt t="62135" x="5562600" y="4273550"/>
          <p14:tracePt t="62187" x="5568950" y="4273550"/>
          <p14:tracePt t="62195" x="5575300" y="4273550"/>
          <p14:tracePt t="62219" x="5588000" y="4273550"/>
          <p14:tracePt t="62235" x="5594350" y="4273550"/>
          <p14:tracePt t="62603" x="5594350" y="4279900"/>
          <p14:tracePt t="62635" x="5594350" y="4286250"/>
          <p14:tracePt t="62651" x="5588000" y="4292600"/>
          <p14:tracePt t="62680" x="5581650" y="4298950"/>
          <p14:tracePt t="62680" x="0" y="0"/>
        </p14:tracePtLst>
        <p14:tracePtLst>
          <p14:tracePt t="64839" x="1600200" y="5613400"/>
          <p14:tracePt t="64876" x="1600200" y="5607050"/>
          <p14:tracePt t="64892" x="1612900" y="5600700"/>
          <p14:tracePt t="64900" x="1625600" y="5600700"/>
          <p14:tracePt t="64908" x="1657350" y="5594350"/>
          <p14:tracePt t="64924" x="1771650" y="5594350"/>
          <p14:tracePt t="64940" x="1905000" y="5594350"/>
          <p14:tracePt t="64958" x="1981200" y="5607050"/>
          <p14:tracePt t="64958" x="2165350" y="5632450"/>
          <p14:tracePt t="64974" x="2368550" y="5676900"/>
          <p14:tracePt t="64992" x="2508250" y="5702300"/>
          <p14:tracePt t="65007" x="2571750" y="5721350"/>
          <p14:tracePt t="65024" x="2584450" y="5721350"/>
          <p14:tracePt t="65043" x="2590800" y="5721350"/>
          <p14:tracePt t="65058" x="2597150" y="5721350"/>
          <p14:tracePt t="65074" x="2667000" y="5721350"/>
          <p14:tracePt t="65092" x="2711450" y="5727700"/>
          <p14:tracePt t="65092" x="2787650" y="5746750"/>
          <p14:tracePt t="65108" x="2965450" y="5778500"/>
          <p14:tracePt t="65124" x="3111500" y="5803900"/>
          <p14:tracePt t="65141" x="3327400" y="5822950"/>
          <p14:tracePt t="65158" x="3384550" y="5829300"/>
          <p14:tracePt t="65175" x="3435350" y="5829300"/>
          <p14:tracePt t="65191" x="3454400" y="5829300"/>
          <p14:tracePt t="65208" x="3473450" y="5822950"/>
          <p14:tracePt t="65225" x="3492500" y="5822950"/>
          <p14:tracePt t="65242" x="3536950" y="5816600"/>
          <p14:tracePt t="65258" x="3625850" y="5816600"/>
          <p14:tracePt t="65275" x="3822700" y="5816600"/>
          <p14:tracePt t="65292" x="3987800" y="5791200"/>
          <p14:tracePt t="65308" x="4165600" y="5765800"/>
          <p14:tracePt t="65325" x="4305300" y="5753100"/>
          <p14:tracePt t="65341" x="4368800" y="5746750"/>
          <p14:tracePt t="65358" x="4381500" y="5746750"/>
          <p14:tracePt t="65375" x="4387850" y="5740400"/>
          <p14:tracePt t="65392" x="4413250" y="5740400"/>
          <p14:tracePt t="65409" x="4457700" y="5727700"/>
          <p14:tracePt t="65425" x="4540250" y="5708650"/>
          <p14:tracePt t="65442" x="4610100" y="5702300"/>
          <p14:tracePt t="65458" x="4660900" y="5683250"/>
          <p14:tracePt t="65516" x="4667250" y="5683250"/>
          <p14:tracePt t="65524" x="4673600" y="5676900"/>
          <p14:tracePt t="65532" x="4686300" y="5676900"/>
          <p14:tracePt t="65548" x="4699000" y="5664200"/>
          <p14:tracePt t="65564" x="4711700" y="5651500"/>
          <p14:tracePt t="65579" x="4718050" y="5638800"/>
          <p14:tracePt t="65592" x="4724400" y="5626100"/>
          <p14:tracePt t="65609" x="4730750" y="5600700"/>
          <p14:tracePt t="65626" x="4737100" y="5581650"/>
          <p14:tracePt t="65642" x="4749800" y="5543550"/>
          <p14:tracePt t="65659" x="4749800" y="5524500"/>
          <p14:tracePt t="65675" x="4756150" y="5422900"/>
          <p14:tracePt t="65692" x="4756150" y="5403850"/>
          <p14:tracePt t="65709" x="4749800" y="5384800"/>
          <p14:tracePt t="65726" x="4743450" y="5365750"/>
          <p14:tracePt t="65743" x="4737100" y="5365750"/>
          <p14:tracePt t="65759" x="4724400" y="5353050"/>
          <p14:tracePt t="65776" x="4692650" y="5334000"/>
          <p14:tracePt t="65793" x="4648200" y="5314950"/>
          <p14:tracePt t="65809" x="4559300" y="5270500"/>
          <p14:tracePt t="65826" x="4476750" y="5251450"/>
          <p14:tracePt t="65842" x="4425950" y="5245100"/>
          <p14:tracePt t="65860" x="4394200" y="5245100"/>
          <p14:tracePt t="65876" x="4362450" y="5245100"/>
          <p14:tracePt t="65893" x="4318000" y="5251450"/>
          <p14:tracePt t="65909" x="4273550" y="5251450"/>
          <p14:tracePt t="65926" x="4222750" y="5251450"/>
          <p14:tracePt t="65943" x="4197350" y="5251450"/>
          <p14:tracePt t="65960" x="4184650" y="5251450"/>
          <p14:tracePt t="65976" x="4152900" y="5270500"/>
          <p14:tracePt t="65993" x="4146550" y="5276850"/>
          <p14:tracePt t="66009" x="4127500" y="5283200"/>
          <p14:tracePt t="66030" x="4108450" y="5295900"/>
          <p14:tracePt t="66043" x="4076700" y="5308600"/>
          <p14:tracePt t="66060" x="4064000" y="5314950"/>
          <p14:tracePt t="66076" x="4044950" y="5340350"/>
          <p14:tracePt t="66093" x="4038600" y="5359400"/>
          <p14:tracePt t="66110" x="4019550" y="5372100"/>
          <p14:tracePt t="66126" x="4013200" y="5384800"/>
          <p14:tracePt t="66143" x="4006850" y="5403850"/>
          <p14:tracePt t="66160" x="4000500" y="5422900"/>
          <p14:tracePt t="66176" x="4000500" y="5441950"/>
          <p14:tracePt t="66193" x="4000500" y="5467350"/>
          <p14:tracePt t="66210" x="4006850" y="5499100"/>
          <p14:tracePt t="66226" x="4019550" y="5518150"/>
          <p14:tracePt t="66243" x="4051300" y="5537200"/>
          <p14:tracePt t="66261" x="4076700" y="5543550"/>
          <p14:tracePt t="66276" x="4089400" y="5543550"/>
          <p14:tracePt t="66294" x="4108450" y="5543550"/>
          <p14:tracePt t="66310" x="4127500" y="5543550"/>
          <p14:tracePt t="66327" x="4165600" y="5543550"/>
          <p14:tracePt t="66343" x="4229100" y="5543550"/>
          <p14:tracePt t="66360" x="4298950" y="5543550"/>
          <p14:tracePt t="66376" x="4438650" y="5524500"/>
          <p14:tracePt t="66394" x="4521200" y="5505450"/>
          <p14:tracePt t="66410" x="4578350" y="5467350"/>
          <p14:tracePt t="66427" x="4597400" y="5454650"/>
          <p14:tracePt t="66444" x="4616450" y="5435600"/>
          <p14:tracePt t="66461" x="4616450" y="5422900"/>
          <p14:tracePt t="66477" x="4635500" y="5391150"/>
          <p14:tracePt t="66494" x="4635500" y="5372100"/>
          <p14:tracePt t="66510" x="4635500" y="5346700"/>
          <p14:tracePt t="66527" x="4629150" y="5289550"/>
          <p14:tracePt t="66544" x="4616450" y="5257800"/>
          <p14:tracePt t="66560" x="4616450" y="5238750"/>
          <p14:tracePt t="66577" x="4603750" y="5226050"/>
          <p14:tracePt t="66594" x="4591050" y="5207000"/>
          <p14:tracePt t="66610" x="4578350" y="5194300"/>
          <p14:tracePt t="66627" x="4552950" y="5181600"/>
          <p14:tracePt t="66644" x="4521200" y="5181600"/>
          <p14:tracePt t="66661" x="4483100" y="5168900"/>
          <p14:tracePt t="66677" x="4311650" y="5168900"/>
          <p14:tracePt t="66696" x="4165600" y="5175250"/>
          <p14:tracePt t="66712" x="4006850" y="5181600"/>
          <p14:tracePt t="66728" x="3905250" y="5200650"/>
          <p14:tracePt t="66744" x="3803650" y="5213350"/>
          <p14:tracePt t="66761" x="3721100" y="5219700"/>
          <p14:tracePt t="66778" x="3676650" y="5226050"/>
          <p14:tracePt t="66794" x="3619500" y="5245100"/>
          <p14:tracePt t="66811" x="3587750" y="5264150"/>
          <p14:tracePt t="66828" x="3568700" y="5289550"/>
          <p14:tracePt t="66845" x="3549650" y="5321300"/>
          <p14:tracePt t="66861" x="3536950" y="5346700"/>
          <p14:tracePt t="66878" x="3505200" y="5422900"/>
          <p14:tracePt t="66894" x="3505200" y="5448300"/>
          <p14:tracePt t="66911" x="3511550" y="5467350"/>
          <p14:tracePt t="66928" x="3524250" y="5492750"/>
          <p14:tracePt t="66944" x="3549650" y="5511800"/>
          <p14:tracePt t="66961" x="3568700" y="5518150"/>
          <p14:tracePt t="66978" x="3606800" y="5524500"/>
          <p14:tracePt t="66994" x="3663950" y="5543550"/>
          <p14:tracePt t="67011" x="3790950" y="5562600"/>
          <p14:tracePt t="67027" x="4038600" y="5600700"/>
          <p14:tracePt t="67044" x="4229100" y="5626100"/>
          <p14:tracePt t="67062" x="4394200" y="5638800"/>
          <p14:tracePt t="67078" x="4705350" y="5651500"/>
          <p14:tracePt t="67094" x="4806950" y="5638800"/>
          <p14:tracePt t="67111" x="4876800" y="5626100"/>
          <p14:tracePt t="67129" x="4972050" y="5594350"/>
          <p14:tracePt t="67145" x="5099050" y="5543550"/>
          <p14:tracePt t="67161" x="5149850" y="5499100"/>
          <p14:tracePt t="67178" x="5162550" y="5467350"/>
          <p14:tracePt t="67197" x="5168900" y="5448300"/>
          <p14:tracePt t="67212" x="5168900" y="5435600"/>
          <p14:tracePt t="67231" x="5168900" y="5410200"/>
          <p14:tracePt t="67246" x="5168900" y="5397500"/>
          <p14:tracePt t="67262" x="5168900" y="5372100"/>
          <p14:tracePt t="67278" x="5162550" y="5327650"/>
          <p14:tracePt t="67295" x="5149850" y="5302250"/>
          <p14:tracePt t="67312" x="5118100" y="5276850"/>
          <p14:tracePt t="67328" x="5067300" y="5251450"/>
          <p14:tracePt t="67345" x="4997450" y="5232400"/>
          <p14:tracePt t="67363" x="4864100" y="5207000"/>
          <p14:tracePt t="67378" x="4654550" y="5187950"/>
          <p14:tracePt t="67395" x="4419600" y="5168900"/>
          <p14:tracePt t="67395" x="4279900" y="5156200"/>
          <p14:tracePt t="67412" x="4032250" y="5162550"/>
          <p14:tracePt t="67428" x="3962400" y="5181600"/>
          <p14:tracePt t="67446" x="3943350" y="5187950"/>
          <p14:tracePt t="67462" x="3937000" y="5194300"/>
          <p14:tracePt t="67478" x="3924300" y="5200650"/>
          <p14:tracePt t="67540" x="3924300" y="5213350"/>
          <p14:tracePt t="67612" x="3924300" y="5219700"/>
          <p14:tracePt t="67644" x="3924300" y="5226050"/>
          <p14:tracePt t="67676" x="3924300" y="5238750"/>
          <p14:tracePt t="67692" x="3917950" y="5251450"/>
          <p14:tracePt t="67708" x="3911600" y="5276850"/>
          <p14:tracePt t="67724" x="3911600" y="5289550"/>
          <p14:tracePt t="67732" x="3911600" y="5308600"/>
          <p14:tracePt t="67740" x="3911600" y="5314950"/>
          <p14:tracePt t="67746" x="3911600" y="5334000"/>
          <p14:tracePt t="67763" x="3911600" y="5365750"/>
          <p14:tracePt t="67779" x="3917950" y="5384800"/>
          <p14:tracePt t="67795" x="3917950" y="5403850"/>
          <p14:tracePt t="67813" x="3917950" y="5410200"/>
          <p14:tracePt t="68412" x="3911600" y="5410200"/>
          <p14:tracePt t="68412" x="0" y="0"/>
        </p14:tracePtLst>
        <p14:tracePtLst>
          <p14:tracePt t="69661" x="1612900" y="5791200"/>
          <p14:tracePt t="69819" x="1619250" y="5791200"/>
          <p14:tracePt t="69843" x="1638300" y="5784850"/>
          <p14:tracePt t="69851" x="1657350" y="5765800"/>
          <p14:tracePt t="69857" x="1663700" y="5759450"/>
          <p14:tracePt t="69866" x="1682750" y="5753100"/>
          <p14:tracePt t="69882" x="1708150" y="5740400"/>
          <p14:tracePt t="69899" x="1733550" y="5734050"/>
          <p14:tracePt t="69915" x="1746250" y="5727700"/>
          <p14:tracePt t="69933" x="1758950" y="5727700"/>
          <p14:tracePt t="69949" x="1765300" y="5727700"/>
          <p14:tracePt t="69966" x="1797050" y="5727700"/>
          <p14:tracePt t="69982" x="1866900" y="5727700"/>
          <p14:tracePt t="69999" x="1987550" y="5708650"/>
          <p14:tracePt t="70016" x="2108200" y="5702300"/>
          <p14:tracePt t="70033" x="2197100" y="5695950"/>
          <p14:tracePt t="70049" x="2235200" y="5695950"/>
          <p14:tracePt t="70067" x="2241550" y="5695950"/>
          <p14:tracePt t="70227" x="2247900" y="5695950"/>
          <p14:tracePt t="70235" x="2273300" y="5695950"/>
          <p14:tracePt t="70244" x="2343150" y="5715000"/>
          <p14:tracePt t="70251" x="2584450" y="5765800"/>
          <p14:tracePt t="70267" x="2813050" y="5816600"/>
          <p14:tracePt t="70291" x="3530600" y="5873750"/>
          <p14:tracePt t="70308" x="3733800" y="5886450"/>
          <p14:tracePt t="70316" x="3790950" y="5886450"/>
          <p14:tracePt t="70843" x="3797300" y="5886450"/>
          <p14:tracePt t="70850" x="3892550" y="5899150"/>
          <p14:tracePt t="70868" x="3924300" y="5899150"/>
          <p14:tracePt t="70868" x="4076700" y="5905500"/>
          <p14:tracePt t="70884" x="4184650" y="5918200"/>
          <p14:tracePt t="70901" x="4546600" y="5930900"/>
          <p14:tracePt t="70917" x="4718050" y="5943600"/>
          <p14:tracePt t="70935" x="4902200" y="5956300"/>
          <p14:tracePt t="70951" x="5054600" y="5962650"/>
          <p14:tracePt t="70968" x="5156200" y="5962650"/>
          <p14:tracePt t="70984" x="5327650" y="5962650"/>
          <p14:tracePt t="71001" x="5416550" y="5962650"/>
          <p14:tracePt t="71017" x="5518150" y="5962650"/>
          <p14:tracePt t="71034" x="5588000" y="5956300"/>
          <p14:tracePt t="71051" x="5664200" y="5949950"/>
          <p14:tracePt t="71068" x="5689600" y="5949950"/>
          <p14:tracePt t="71084" x="5702300" y="5943600"/>
          <p14:tracePt t="71101" x="5708650" y="5937250"/>
          <p14:tracePt t="71118" x="5721350" y="5937250"/>
          <p14:tracePt t="71134" x="5727700" y="5930900"/>
          <p14:tracePt t="71151" x="5734050" y="5930900"/>
          <p14:tracePt t="71168" x="5746750" y="5930900"/>
          <p14:tracePt t="71184" x="5753100" y="5918200"/>
          <p14:tracePt t="71201" x="5759450" y="5918200"/>
          <p14:tracePt t="71407" x="0" y="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4|1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5.2|3.1"/>
</p:tagLst>
</file>

<file path=ppt/theme/theme1.xml><?xml version="1.0" encoding="utf-8"?>
<a:theme xmlns:a="http://schemas.openxmlformats.org/drawingml/2006/main" name="22.77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22.77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22.7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.7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.7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.7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.7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.7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.7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22.77</Template>
  <TotalTime>971</TotalTime>
  <Pages>23</Pages>
  <Words>1496</Words>
  <Application>Microsoft Office PowerPoint</Application>
  <PresentationFormat>Letter Paper (8.5x11 in)</PresentationFormat>
  <Paragraphs>350</Paragraphs>
  <Slides>23</Slides>
  <Notes>23</Notes>
  <HiddenSlides>0</HiddenSlides>
  <MMClips>23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Geneva</vt:lpstr>
      <vt:lpstr>Symbol</vt:lpstr>
      <vt:lpstr>Times</vt:lpstr>
      <vt:lpstr>Wingdings</vt:lpstr>
      <vt:lpstr>Zapf Dingbats</vt:lpstr>
      <vt:lpstr>22.77</vt:lpstr>
      <vt:lpstr>Formel-Editor</vt:lpstr>
      <vt:lpstr>Equation</vt:lpstr>
      <vt:lpstr>Document</vt:lpstr>
      <vt:lpstr>Thermodynamics and kinetics</vt:lpstr>
      <vt:lpstr>Thermodynamic terms</vt:lpstr>
      <vt:lpstr>Thermodynamic terms</vt:lpstr>
      <vt:lpstr>Enthalpy (∆H)</vt:lpstr>
      <vt:lpstr>∆H determination</vt:lpstr>
      <vt:lpstr>Entropy (∆S) and Gibbs Free Energy (∆G)</vt:lpstr>
      <vt:lpstr>Thermodynamic Laws</vt:lpstr>
      <vt:lpstr>Redox Reactions:  Faraday Laws</vt:lpstr>
      <vt:lpstr>Half-cell potentials</vt:lpstr>
      <vt:lpstr>Half-Cell Potentials</vt:lpstr>
      <vt:lpstr>Nernst Equation</vt:lpstr>
      <vt:lpstr>Kinetics and Equilibrium</vt:lpstr>
      <vt:lpstr>Nature of Reactants</vt:lpstr>
      <vt:lpstr>Rate Law</vt:lpstr>
      <vt:lpstr>Rate Law</vt:lpstr>
      <vt:lpstr>Complexation Kinetics</vt:lpstr>
      <vt:lpstr>Kinetic Data Evaluation</vt:lpstr>
      <vt:lpstr>Acid-Base Equilibria</vt:lpstr>
      <vt:lpstr>Dissociation Constants</vt:lpstr>
      <vt:lpstr>Calculations</vt:lpstr>
      <vt:lpstr>Buffers:  Weak acids and bases </vt:lpstr>
      <vt:lpstr>Buffer Solutions</vt:lpstr>
      <vt:lpstr>Hydrolysis Constants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Thermodynamics and kinetics</dc:title>
  <dc:creator>Ken Czerwinski</dc:creator>
  <cp:lastModifiedBy>Ken Czerwinski</cp:lastModifiedBy>
  <cp:revision>62</cp:revision>
  <cp:lastPrinted>2001-02-05T22:57:01Z</cp:lastPrinted>
  <dcterms:created xsi:type="dcterms:W3CDTF">2004-08-17T04:07:37Z</dcterms:created>
  <dcterms:modified xsi:type="dcterms:W3CDTF">2017-08-22T05:39:50Z</dcterms:modified>
</cp:coreProperties>
</file>